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57" r:id="rId3"/>
    <p:sldId id="275" r:id="rId4"/>
    <p:sldId id="258" r:id="rId5"/>
    <p:sldId id="259" r:id="rId6"/>
    <p:sldId id="260" r:id="rId7"/>
    <p:sldId id="261" r:id="rId8"/>
    <p:sldId id="262" r:id="rId9"/>
    <p:sldId id="263" r:id="rId10"/>
    <p:sldId id="264" r:id="rId11"/>
    <p:sldId id="266" r:id="rId12"/>
    <p:sldId id="271" r:id="rId13"/>
    <p:sldId id="288" r:id="rId14"/>
    <p:sldId id="289" r:id="rId15"/>
    <p:sldId id="270" r:id="rId16"/>
    <p:sldId id="269" r:id="rId17"/>
    <p:sldId id="268" r:id="rId18"/>
    <p:sldId id="272" r:id="rId19"/>
    <p:sldId id="273" r:id="rId20"/>
    <p:sldId id="26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F2"/>
    <a:srgbClr val="C10E21"/>
    <a:srgbClr val="79F9FF"/>
    <a:srgbClr val="008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81" autoAdjust="0"/>
    <p:restoredTop sz="96641" autoAdjust="0"/>
  </p:normalViewPr>
  <p:slideViewPr>
    <p:cSldViewPr snapToGrid="0">
      <p:cViewPr varScale="1">
        <p:scale>
          <a:sx n="72" d="100"/>
          <a:sy n="72" d="100"/>
        </p:scale>
        <p:origin x="1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2.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image" Target="../media/image77.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82.emf"/><Relationship Id="rId1" Type="http://schemas.openxmlformats.org/officeDocument/2006/relationships/image" Target="../media/image81.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image" Target="../media/image84.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image" Target="../media/image92.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image" Target="../media/image9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image" Target="../media/image100.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image" Target="../media/image10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3.xml"/><Relationship Id="rId3" Type="http://schemas.openxmlformats.org/officeDocument/2006/relationships/image" Target="../media/image2.png"/><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image" Target="../media/image1.png"/><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4" Type="http://schemas.openxmlformats.org/officeDocument/2006/relationships/image" Target="../media/image3.png"/><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9.xml"/><Relationship Id="rId13" Type="http://schemas.openxmlformats.org/officeDocument/2006/relationships/slide" Target="../slides/slide27.xml"/><Relationship Id="rId18" Type="http://schemas.openxmlformats.org/officeDocument/2006/relationships/slide" Target="../slides/slide2.xml"/><Relationship Id="rId3" Type="http://schemas.openxmlformats.org/officeDocument/2006/relationships/image" Target="../media/image2.png"/><Relationship Id="rId7" Type="http://schemas.openxmlformats.org/officeDocument/2006/relationships/slide" Target="../slides/slide3.xml"/><Relationship Id="rId12" Type="http://schemas.openxmlformats.org/officeDocument/2006/relationships/slide" Target="../slides/slide25.xml"/><Relationship Id="rId17" Type="http://schemas.openxmlformats.org/officeDocument/2006/relationships/slide" Target="../slides/slide32.xml"/><Relationship Id="rId2" Type="http://schemas.openxmlformats.org/officeDocument/2006/relationships/image" Target="../media/image1.png"/><Relationship Id="rId16"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 Target="../slides/slide18.xml"/><Relationship Id="rId11" Type="http://schemas.openxmlformats.org/officeDocument/2006/relationships/slide" Target="../slides/slide23.xml"/><Relationship Id="rId5" Type="http://schemas.openxmlformats.org/officeDocument/2006/relationships/slide" Target="../slides/slide17.xml"/><Relationship Id="rId15" Type="http://schemas.openxmlformats.org/officeDocument/2006/relationships/slide" Target="../slides/slide30.xml"/><Relationship Id="rId10" Type="http://schemas.openxmlformats.org/officeDocument/2006/relationships/slide" Target="../slides/slide21.xml"/><Relationship Id="rId4" Type="http://schemas.openxmlformats.org/officeDocument/2006/relationships/image" Target="../media/image3.png"/><Relationship Id="rId9" Type="http://schemas.openxmlformats.org/officeDocument/2006/relationships/slide" Target="../slides/slide20.xml"/><Relationship Id="rId14" Type="http://schemas.openxmlformats.org/officeDocument/2006/relationships/slide" Target="../slides/slide2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040B-A409-4B3A-8706-9DECDA2835F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D7812B-9178-4261-A40C-43EB052C395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378DF8-B13D-4564-B307-397F5E541CF6}"/>
              </a:ext>
            </a:extLst>
          </p:cNvPr>
          <p:cNvSpPr>
            <a:spLocks noGrp="1"/>
          </p:cNvSpPr>
          <p:nvPr>
            <p:ph type="dt" sz="half" idx="10"/>
          </p:nvPr>
        </p:nvSpPr>
        <p:spPr>
          <a:xfrm>
            <a:off x="838200" y="6356350"/>
            <a:ext cx="2743200" cy="365125"/>
          </a:xfrm>
          <a:prstGeom prst="rect">
            <a:avLst/>
          </a:prstGeom>
        </p:spPr>
        <p:txBody>
          <a:bodyPr/>
          <a:lstStyle/>
          <a:p>
            <a:fld id="{D95F1575-2D16-4AA6-AE8C-5446B18B62C0}" type="datetimeFigureOut">
              <a:rPr lang="en-US" smtClean="0"/>
              <a:t>1/10/2019</a:t>
            </a:fld>
            <a:endParaRPr lang="en-US"/>
          </a:p>
        </p:txBody>
      </p:sp>
      <p:sp>
        <p:nvSpPr>
          <p:cNvPr id="5" name="Footer Placeholder 4">
            <a:extLst>
              <a:ext uri="{FF2B5EF4-FFF2-40B4-BE49-F238E27FC236}">
                <a16:creationId xmlns:a16="http://schemas.microsoft.com/office/drawing/2014/main" id="{547340CD-DAA6-4AB1-BAAB-EC17D35F2A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C24626-DF19-444F-8248-84B29B62A868}"/>
              </a:ext>
            </a:extLst>
          </p:cNvPr>
          <p:cNvSpPr>
            <a:spLocks noGrp="1"/>
          </p:cNvSpPr>
          <p:nvPr>
            <p:ph type="sldNum" sz="quarter" idx="12"/>
          </p:nvPr>
        </p:nvSpPr>
        <p:spPr>
          <a:xfrm>
            <a:off x="8610600" y="6356350"/>
            <a:ext cx="2743200" cy="365125"/>
          </a:xfrm>
          <a:prstGeom prst="rect">
            <a:avLst/>
          </a:prstGeom>
        </p:spPr>
        <p:txBody>
          <a:bodyPr/>
          <a:lstStyle/>
          <a:p>
            <a:fld id="{FBCC1B58-F032-4363-9CF6-602491AB2010}" type="slidenum">
              <a:rPr lang="en-US" smtClean="0"/>
              <a:t>‹#›</a:t>
            </a:fld>
            <a:endParaRPr lang="en-US"/>
          </a:p>
        </p:txBody>
      </p:sp>
    </p:spTree>
    <p:extLst>
      <p:ext uri="{BB962C8B-B14F-4D97-AF65-F5344CB8AC3E}">
        <p14:creationId xmlns:p14="http://schemas.microsoft.com/office/powerpoint/2010/main" val="401392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C91D-DE29-4B62-BB4F-C25CB6F520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F803AB-DBFB-4D94-A1B7-46B2E91B4E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5B86A7-999E-4C27-BABC-E81F4E98C3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440AE4-0C87-4AD9-AD4A-30E8ACDA8ECD}"/>
              </a:ext>
            </a:extLst>
          </p:cNvPr>
          <p:cNvSpPr>
            <a:spLocks noGrp="1"/>
          </p:cNvSpPr>
          <p:nvPr>
            <p:ph type="dt" sz="half" idx="10"/>
          </p:nvPr>
        </p:nvSpPr>
        <p:spPr>
          <a:xfrm>
            <a:off x="838200" y="6356350"/>
            <a:ext cx="2743200" cy="365125"/>
          </a:xfrm>
          <a:prstGeom prst="rect">
            <a:avLst/>
          </a:prstGeom>
        </p:spPr>
        <p:txBody>
          <a:bodyPr/>
          <a:lstStyle/>
          <a:p>
            <a:fld id="{D95F1575-2D16-4AA6-AE8C-5446B18B62C0}" type="datetimeFigureOut">
              <a:rPr lang="en-US" smtClean="0"/>
              <a:t>1/10/2019</a:t>
            </a:fld>
            <a:endParaRPr lang="en-US"/>
          </a:p>
        </p:txBody>
      </p:sp>
      <p:sp>
        <p:nvSpPr>
          <p:cNvPr id="6" name="Footer Placeholder 5">
            <a:extLst>
              <a:ext uri="{FF2B5EF4-FFF2-40B4-BE49-F238E27FC236}">
                <a16:creationId xmlns:a16="http://schemas.microsoft.com/office/drawing/2014/main" id="{6EC8F715-19BB-45EC-B322-3702EC29F8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B39ED3-8D67-4917-8545-6367C9A66C96}"/>
              </a:ext>
            </a:extLst>
          </p:cNvPr>
          <p:cNvSpPr>
            <a:spLocks noGrp="1"/>
          </p:cNvSpPr>
          <p:nvPr>
            <p:ph type="sldNum" sz="quarter" idx="12"/>
          </p:nvPr>
        </p:nvSpPr>
        <p:spPr>
          <a:xfrm>
            <a:off x="8610600" y="6356350"/>
            <a:ext cx="2743200" cy="365125"/>
          </a:xfrm>
          <a:prstGeom prst="rect">
            <a:avLst/>
          </a:prstGeom>
        </p:spPr>
        <p:txBody>
          <a:bodyPr/>
          <a:lstStyle/>
          <a:p>
            <a:fld id="{FBCC1B58-F032-4363-9CF6-602491AB2010}" type="slidenum">
              <a:rPr lang="en-US" smtClean="0"/>
              <a:t>‹#›</a:t>
            </a:fld>
            <a:endParaRPr lang="en-US"/>
          </a:p>
        </p:txBody>
      </p:sp>
    </p:spTree>
    <p:extLst>
      <p:ext uri="{BB962C8B-B14F-4D97-AF65-F5344CB8AC3E}">
        <p14:creationId xmlns:p14="http://schemas.microsoft.com/office/powerpoint/2010/main" val="161126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0419-ECBB-4F8A-B14B-41231F9274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877D78-A06B-491A-B9B9-9F7D7690703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AE1CA-1E27-4B7B-9F3D-DD5A6572136D}"/>
              </a:ext>
            </a:extLst>
          </p:cNvPr>
          <p:cNvSpPr>
            <a:spLocks noGrp="1"/>
          </p:cNvSpPr>
          <p:nvPr>
            <p:ph type="dt" sz="half" idx="10"/>
          </p:nvPr>
        </p:nvSpPr>
        <p:spPr>
          <a:xfrm>
            <a:off x="838200" y="6356350"/>
            <a:ext cx="2743200" cy="365125"/>
          </a:xfrm>
          <a:prstGeom prst="rect">
            <a:avLst/>
          </a:prstGeom>
        </p:spPr>
        <p:txBody>
          <a:bodyPr/>
          <a:lstStyle/>
          <a:p>
            <a:fld id="{D95F1575-2D16-4AA6-AE8C-5446B18B62C0}" type="datetimeFigureOut">
              <a:rPr lang="en-US" smtClean="0"/>
              <a:t>1/10/2019</a:t>
            </a:fld>
            <a:endParaRPr lang="en-US"/>
          </a:p>
        </p:txBody>
      </p:sp>
      <p:sp>
        <p:nvSpPr>
          <p:cNvPr id="5" name="Footer Placeholder 4">
            <a:extLst>
              <a:ext uri="{FF2B5EF4-FFF2-40B4-BE49-F238E27FC236}">
                <a16:creationId xmlns:a16="http://schemas.microsoft.com/office/drawing/2014/main" id="{E456446E-5E68-4E36-B50F-9B5E063336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460F14-5D2F-433B-A3B2-3DB78D13696A}"/>
              </a:ext>
            </a:extLst>
          </p:cNvPr>
          <p:cNvSpPr>
            <a:spLocks noGrp="1"/>
          </p:cNvSpPr>
          <p:nvPr>
            <p:ph type="sldNum" sz="quarter" idx="12"/>
          </p:nvPr>
        </p:nvSpPr>
        <p:spPr>
          <a:xfrm>
            <a:off x="8610600" y="6356350"/>
            <a:ext cx="2743200" cy="365125"/>
          </a:xfrm>
          <a:prstGeom prst="rect">
            <a:avLst/>
          </a:prstGeom>
        </p:spPr>
        <p:txBody>
          <a:bodyPr/>
          <a:lstStyle/>
          <a:p>
            <a:fld id="{FBCC1B58-F032-4363-9CF6-602491AB2010}" type="slidenum">
              <a:rPr lang="en-US" smtClean="0"/>
              <a:t>‹#›</a:t>
            </a:fld>
            <a:endParaRPr lang="en-US"/>
          </a:p>
        </p:txBody>
      </p:sp>
    </p:spTree>
    <p:extLst>
      <p:ext uri="{BB962C8B-B14F-4D97-AF65-F5344CB8AC3E}">
        <p14:creationId xmlns:p14="http://schemas.microsoft.com/office/powerpoint/2010/main" val="4005029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37BED4-3ACC-4009-98EE-743595C7697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6049F9-17D7-480F-BFD3-D33467CC2C7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9E939-3A5C-4083-8ECC-954F8037B778}"/>
              </a:ext>
            </a:extLst>
          </p:cNvPr>
          <p:cNvSpPr>
            <a:spLocks noGrp="1"/>
          </p:cNvSpPr>
          <p:nvPr>
            <p:ph type="dt" sz="half" idx="10"/>
          </p:nvPr>
        </p:nvSpPr>
        <p:spPr>
          <a:xfrm>
            <a:off x="838200" y="6356350"/>
            <a:ext cx="2743200" cy="365125"/>
          </a:xfrm>
          <a:prstGeom prst="rect">
            <a:avLst/>
          </a:prstGeom>
        </p:spPr>
        <p:txBody>
          <a:bodyPr/>
          <a:lstStyle/>
          <a:p>
            <a:fld id="{D95F1575-2D16-4AA6-AE8C-5446B18B62C0}" type="datetimeFigureOut">
              <a:rPr lang="en-US" smtClean="0"/>
              <a:t>1/10/2019</a:t>
            </a:fld>
            <a:endParaRPr lang="en-US"/>
          </a:p>
        </p:txBody>
      </p:sp>
      <p:sp>
        <p:nvSpPr>
          <p:cNvPr id="5" name="Footer Placeholder 4">
            <a:extLst>
              <a:ext uri="{FF2B5EF4-FFF2-40B4-BE49-F238E27FC236}">
                <a16:creationId xmlns:a16="http://schemas.microsoft.com/office/drawing/2014/main" id="{07D3FFF6-21CA-4AC8-B27D-D8658CF9E8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5F305F-8E35-4F3D-9764-E666A2DEDD9B}"/>
              </a:ext>
            </a:extLst>
          </p:cNvPr>
          <p:cNvSpPr>
            <a:spLocks noGrp="1"/>
          </p:cNvSpPr>
          <p:nvPr>
            <p:ph type="sldNum" sz="quarter" idx="12"/>
          </p:nvPr>
        </p:nvSpPr>
        <p:spPr>
          <a:xfrm>
            <a:off x="8610600" y="6356350"/>
            <a:ext cx="2743200" cy="365125"/>
          </a:xfrm>
          <a:prstGeom prst="rect">
            <a:avLst/>
          </a:prstGeom>
        </p:spPr>
        <p:txBody>
          <a:bodyPr/>
          <a:lstStyle/>
          <a:p>
            <a:fld id="{FBCC1B58-F032-4363-9CF6-602491AB2010}" type="slidenum">
              <a:rPr lang="en-US" smtClean="0"/>
              <a:t>‹#›</a:t>
            </a:fld>
            <a:endParaRPr lang="en-US"/>
          </a:p>
        </p:txBody>
      </p:sp>
    </p:spTree>
    <p:extLst>
      <p:ext uri="{BB962C8B-B14F-4D97-AF65-F5344CB8AC3E}">
        <p14:creationId xmlns:p14="http://schemas.microsoft.com/office/powerpoint/2010/main" val="352961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C27F-83E5-42B5-83E1-768BD447FC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7358E33-6B03-4160-9073-750A6E93FDBF}"/>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12B82-1464-41A4-9502-2DF639E3332E}"/>
              </a:ext>
            </a:extLst>
          </p:cNvPr>
          <p:cNvSpPr>
            <a:spLocks noGrp="1"/>
          </p:cNvSpPr>
          <p:nvPr>
            <p:ph type="dt" sz="half" idx="10"/>
          </p:nvPr>
        </p:nvSpPr>
        <p:spPr>
          <a:xfrm>
            <a:off x="838200" y="6356350"/>
            <a:ext cx="2743200" cy="365125"/>
          </a:xfrm>
          <a:prstGeom prst="rect">
            <a:avLst/>
          </a:prstGeom>
        </p:spPr>
        <p:txBody>
          <a:bodyPr/>
          <a:lstStyle/>
          <a:p>
            <a:fld id="{D95F1575-2D16-4AA6-AE8C-5446B18B62C0}" type="datetimeFigureOut">
              <a:rPr lang="en-US" smtClean="0"/>
              <a:t>1/10/2019</a:t>
            </a:fld>
            <a:endParaRPr lang="en-US"/>
          </a:p>
        </p:txBody>
      </p:sp>
      <p:sp>
        <p:nvSpPr>
          <p:cNvPr id="5" name="Footer Placeholder 4">
            <a:extLst>
              <a:ext uri="{FF2B5EF4-FFF2-40B4-BE49-F238E27FC236}">
                <a16:creationId xmlns:a16="http://schemas.microsoft.com/office/drawing/2014/main" id="{A0E6AB7F-D3C0-45A2-834E-EDC8E20A37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A48DB3-F07B-456E-A590-D808C2422E45}"/>
              </a:ext>
            </a:extLst>
          </p:cNvPr>
          <p:cNvSpPr>
            <a:spLocks noGrp="1"/>
          </p:cNvSpPr>
          <p:nvPr>
            <p:ph type="sldNum" sz="quarter" idx="12"/>
          </p:nvPr>
        </p:nvSpPr>
        <p:spPr>
          <a:xfrm>
            <a:off x="8610600" y="6356350"/>
            <a:ext cx="2743200" cy="365125"/>
          </a:xfrm>
          <a:prstGeom prst="rect">
            <a:avLst/>
          </a:prstGeom>
        </p:spPr>
        <p:txBody>
          <a:bodyPr/>
          <a:lstStyle/>
          <a:p>
            <a:fld id="{FBCC1B58-F032-4363-9CF6-602491AB2010}" type="slidenum">
              <a:rPr lang="en-US" smtClean="0"/>
              <a:t>‹#›</a:t>
            </a:fld>
            <a:endParaRPr lang="en-US"/>
          </a:p>
        </p:txBody>
      </p:sp>
    </p:spTree>
    <p:extLst>
      <p:ext uri="{BB962C8B-B14F-4D97-AF65-F5344CB8AC3E}">
        <p14:creationId xmlns:p14="http://schemas.microsoft.com/office/powerpoint/2010/main" val="275056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AA99-A647-48B0-AA4E-4E07587F5F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9E6046-CCAC-4FB0-BCB1-C02B2EB09B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B2CB58-ED80-4397-9C56-EF34175863C5}"/>
              </a:ext>
            </a:extLst>
          </p:cNvPr>
          <p:cNvSpPr>
            <a:spLocks noGrp="1"/>
          </p:cNvSpPr>
          <p:nvPr>
            <p:ph type="dt" sz="half" idx="10"/>
          </p:nvPr>
        </p:nvSpPr>
        <p:spPr>
          <a:xfrm>
            <a:off x="838200" y="6356350"/>
            <a:ext cx="2743200" cy="365125"/>
          </a:xfrm>
          <a:prstGeom prst="rect">
            <a:avLst/>
          </a:prstGeom>
        </p:spPr>
        <p:txBody>
          <a:bodyPr/>
          <a:lstStyle/>
          <a:p>
            <a:fld id="{D95F1575-2D16-4AA6-AE8C-5446B18B62C0}" type="datetimeFigureOut">
              <a:rPr lang="en-US" smtClean="0"/>
              <a:t>1/10/2019</a:t>
            </a:fld>
            <a:endParaRPr lang="en-US"/>
          </a:p>
        </p:txBody>
      </p:sp>
      <p:sp>
        <p:nvSpPr>
          <p:cNvPr id="5" name="Footer Placeholder 4">
            <a:extLst>
              <a:ext uri="{FF2B5EF4-FFF2-40B4-BE49-F238E27FC236}">
                <a16:creationId xmlns:a16="http://schemas.microsoft.com/office/drawing/2014/main" id="{A65A978D-DE3C-41B1-A61B-23086C6C11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881E96-9323-462A-B08F-5923292D3476}"/>
              </a:ext>
            </a:extLst>
          </p:cNvPr>
          <p:cNvSpPr>
            <a:spLocks noGrp="1"/>
          </p:cNvSpPr>
          <p:nvPr>
            <p:ph type="sldNum" sz="quarter" idx="12"/>
          </p:nvPr>
        </p:nvSpPr>
        <p:spPr>
          <a:xfrm>
            <a:off x="8610600" y="6356350"/>
            <a:ext cx="2743200" cy="365125"/>
          </a:xfrm>
          <a:prstGeom prst="rect">
            <a:avLst/>
          </a:prstGeom>
        </p:spPr>
        <p:txBody>
          <a:bodyPr/>
          <a:lstStyle/>
          <a:p>
            <a:fld id="{FBCC1B58-F032-4363-9CF6-602491AB2010}" type="slidenum">
              <a:rPr lang="en-US" smtClean="0"/>
              <a:t>‹#›</a:t>
            </a:fld>
            <a:endParaRPr lang="en-US"/>
          </a:p>
        </p:txBody>
      </p:sp>
    </p:spTree>
    <p:extLst>
      <p:ext uri="{BB962C8B-B14F-4D97-AF65-F5344CB8AC3E}">
        <p14:creationId xmlns:p14="http://schemas.microsoft.com/office/powerpoint/2010/main" val="34695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5E7B-E814-436E-B486-9478FEF1C5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53AD26F-2B26-4548-9953-72C4B0840516}"/>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86F405-3729-4AEA-AB56-636D2D4CDB9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FE9404-93A7-4F3D-80C5-50927088EDC3}"/>
              </a:ext>
            </a:extLst>
          </p:cNvPr>
          <p:cNvSpPr>
            <a:spLocks noGrp="1"/>
          </p:cNvSpPr>
          <p:nvPr>
            <p:ph type="dt" sz="half" idx="10"/>
          </p:nvPr>
        </p:nvSpPr>
        <p:spPr>
          <a:xfrm>
            <a:off x="838200" y="6356350"/>
            <a:ext cx="2743200" cy="365125"/>
          </a:xfrm>
          <a:prstGeom prst="rect">
            <a:avLst/>
          </a:prstGeom>
        </p:spPr>
        <p:txBody>
          <a:bodyPr/>
          <a:lstStyle/>
          <a:p>
            <a:fld id="{D95F1575-2D16-4AA6-AE8C-5446B18B62C0}" type="datetimeFigureOut">
              <a:rPr lang="en-US" smtClean="0"/>
              <a:t>1/10/2019</a:t>
            </a:fld>
            <a:endParaRPr lang="en-US"/>
          </a:p>
        </p:txBody>
      </p:sp>
      <p:sp>
        <p:nvSpPr>
          <p:cNvPr id="6" name="Footer Placeholder 5">
            <a:extLst>
              <a:ext uri="{FF2B5EF4-FFF2-40B4-BE49-F238E27FC236}">
                <a16:creationId xmlns:a16="http://schemas.microsoft.com/office/drawing/2014/main" id="{0EC09974-2E06-4F99-AC16-B53696FCD8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D5AD58-2849-43D3-88F9-61F555AE72D6}"/>
              </a:ext>
            </a:extLst>
          </p:cNvPr>
          <p:cNvSpPr>
            <a:spLocks noGrp="1"/>
          </p:cNvSpPr>
          <p:nvPr>
            <p:ph type="sldNum" sz="quarter" idx="12"/>
          </p:nvPr>
        </p:nvSpPr>
        <p:spPr>
          <a:xfrm>
            <a:off x="8610600" y="6356350"/>
            <a:ext cx="2743200" cy="365125"/>
          </a:xfrm>
          <a:prstGeom prst="rect">
            <a:avLst/>
          </a:prstGeom>
        </p:spPr>
        <p:txBody>
          <a:bodyPr/>
          <a:lstStyle/>
          <a:p>
            <a:fld id="{FBCC1B58-F032-4363-9CF6-602491AB2010}" type="slidenum">
              <a:rPr lang="en-US" smtClean="0"/>
              <a:t>‹#›</a:t>
            </a:fld>
            <a:endParaRPr lang="en-US"/>
          </a:p>
        </p:txBody>
      </p:sp>
    </p:spTree>
    <p:extLst>
      <p:ext uri="{BB962C8B-B14F-4D97-AF65-F5344CB8AC3E}">
        <p14:creationId xmlns:p14="http://schemas.microsoft.com/office/powerpoint/2010/main" val="291773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58A5-588F-4C60-BA82-FE564133B65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332FFC6-36C0-4D8C-AF15-5CB6F43E1A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6D0060-B380-4ABD-B796-E947EC0B761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E5A124-6577-4B5F-A34C-D1E364416C3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31E53A-77E5-4B8E-AB1C-0085426DF09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1FD0CF-C790-4939-AF6C-5C6F7E2874A7}"/>
              </a:ext>
            </a:extLst>
          </p:cNvPr>
          <p:cNvSpPr>
            <a:spLocks noGrp="1"/>
          </p:cNvSpPr>
          <p:nvPr>
            <p:ph type="dt" sz="half" idx="10"/>
          </p:nvPr>
        </p:nvSpPr>
        <p:spPr>
          <a:xfrm>
            <a:off x="838200" y="6356350"/>
            <a:ext cx="2743200" cy="365125"/>
          </a:xfrm>
          <a:prstGeom prst="rect">
            <a:avLst/>
          </a:prstGeom>
        </p:spPr>
        <p:txBody>
          <a:bodyPr/>
          <a:lstStyle/>
          <a:p>
            <a:fld id="{D95F1575-2D16-4AA6-AE8C-5446B18B62C0}" type="datetimeFigureOut">
              <a:rPr lang="en-US" smtClean="0"/>
              <a:t>1/10/2019</a:t>
            </a:fld>
            <a:endParaRPr lang="en-US"/>
          </a:p>
        </p:txBody>
      </p:sp>
      <p:sp>
        <p:nvSpPr>
          <p:cNvPr id="8" name="Footer Placeholder 7">
            <a:extLst>
              <a:ext uri="{FF2B5EF4-FFF2-40B4-BE49-F238E27FC236}">
                <a16:creationId xmlns:a16="http://schemas.microsoft.com/office/drawing/2014/main" id="{1C24A5DB-7BA8-4DCC-9B65-24D77F9BD4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33A47C7-2FE1-4D08-B8C7-1FD19410DA6D}"/>
              </a:ext>
            </a:extLst>
          </p:cNvPr>
          <p:cNvSpPr>
            <a:spLocks noGrp="1"/>
          </p:cNvSpPr>
          <p:nvPr>
            <p:ph type="sldNum" sz="quarter" idx="12"/>
          </p:nvPr>
        </p:nvSpPr>
        <p:spPr>
          <a:xfrm>
            <a:off x="8610600" y="6356350"/>
            <a:ext cx="2743200" cy="365125"/>
          </a:xfrm>
          <a:prstGeom prst="rect">
            <a:avLst/>
          </a:prstGeom>
        </p:spPr>
        <p:txBody>
          <a:bodyPr/>
          <a:lstStyle/>
          <a:p>
            <a:fld id="{FBCC1B58-F032-4363-9CF6-602491AB2010}" type="slidenum">
              <a:rPr lang="en-US" smtClean="0"/>
              <a:t>‹#›</a:t>
            </a:fld>
            <a:endParaRPr lang="en-US"/>
          </a:p>
        </p:txBody>
      </p:sp>
    </p:spTree>
    <p:extLst>
      <p:ext uri="{BB962C8B-B14F-4D97-AF65-F5344CB8AC3E}">
        <p14:creationId xmlns:p14="http://schemas.microsoft.com/office/powerpoint/2010/main" val="7954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95EC-80DA-49A4-893C-00DBE9C606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124F85-C8BF-4466-8939-AE3654CA68F9}"/>
              </a:ext>
            </a:extLst>
          </p:cNvPr>
          <p:cNvSpPr>
            <a:spLocks noGrp="1"/>
          </p:cNvSpPr>
          <p:nvPr>
            <p:ph type="dt" sz="half" idx="10"/>
          </p:nvPr>
        </p:nvSpPr>
        <p:spPr>
          <a:xfrm>
            <a:off x="838200" y="6356350"/>
            <a:ext cx="2743200" cy="365125"/>
          </a:xfrm>
          <a:prstGeom prst="rect">
            <a:avLst/>
          </a:prstGeom>
        </p:spPr>
        <p:txBody>
          <a:bodyPr/>
          <a:lstStyle/>
          <a:p>
            <a:fld id="{D95F1575-2D16-4AA6-AE8C-5446B18B62C0}" type="datetimeFigureOut">
              <a:rPr lang="en-US" smtClean="0"/>
              <a:t>1/10/2019</a:t>
            </a:fld>
            <a:endParaRPr lang="en-US"/>
          </a:p>
        </p:txBody>
      </p:sp>
      <p:sp>
        <p:nvSpPr>
          <p:cNvPr id="4" name="Footer Placeholder 3">
            <a:extLst>
              <a:ext uri="{FF2B5EF4-FFF2-40B4-BE49-F238E27FC236}">
                <a16:creationId xmlns:a16="http://schemas.microsoft.com/office/drawing/2014/main" id="{D0287AFB-D0FC-4428-BEED-2620F6A27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351B3F8-71C6-4F1F-8F30-B21862110F16}"/>
              </a:ext>
            </a:extLst>
          </p:cNvPr>
          <p:cNvSpPr>
            <a:spLocks noGrp="1"/>
          </p:cNvSpPr>
          <p:nvPr>
            <p:ph type="sldNum" sz="quarter" idx="12"/>
          </p:nvPr>
        </p:nvSpPr>
        <p:spPr>
          <a:xfrm>
            <a:off x="8610600" y="6356350"/>
            <a:ext cx="2743200" cy="365125"/>
          </a:xfrm>
          <a:prstGeom prst="rect">
            <a:avLst/>
          </a:prstGeom>
        </p:spPr>
        <p:txBody>
          <a:bodyPr/>
          <a:lstStyle/>
          <a:p>
            <a:fld id="{FBCC1B58-F032-4363-9CF6-602491AB2010}" type="slidenum">
              <a:rPr lang="en-US" smtClean="0"/>
              <a:t>‹#›</a:t>
            </a:fld>
            <a:endParaRPr lang="en-US"/>
          </a:p>
        </p:txBody>
      </p:sp>
    </p:spTree>
    <p:extLst>
      <p:ext uri="{BB962C8B-B14F-4D97-AF65-F5344CB8AC3E}">
        <p14:creationId xmlns:p14="http://schemas.microsoft.com/office/powerpoint/2010/main" val="195733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1DBAE6-8900-45CE-ADA6-17602DB924DF}"/>
              </a:ext>
            </a:extLst>
          </p:cNvPr>
          <p:cNvSpPr>
            <a:spLocks noChangeArrowheads="1"/>
          </p:cNvSpPr>
          <p:nvPr userDrawn="1"/>
        </p:nvSpPr>
        <p:spPr bwMode="auto">
          <a:xfrm rot="10800000">
            <a:off x="-9126" y="945229"/>
            <a:ext cx="12201125" cy="1748450"/>
          </a:xfrm>
          <a:prstGeom prst="rect">
            <a:avLst/>
          </a:prstGeom>
          <a:gradFill>
            <a:gsLst>
              <a:gs pos="0">
                <a:schemeClr val="bg1"/>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6" name="Arrow: Down 5">
            <a:extLst>
              <a:ext uri="{FF2B5EF4-FFF2-40B4-BE49-F238E27FC236}">
                <a16:creationId xmlns:a16="http://schemas.microsoft.com/office/drawing/2014/main" id="{866238C5-DF59-41F7-81E2-A86743485356}"/>
              </a:ext>
            </a:extLst>
          </p:cNvPr>
          <p:cNvSpPr/>
          <p:nvPr userDrawn="1"/>
        </p:nvSpPr>
        <p:spPr>
          <a:xfrm>
            <a:off x="3835536" y="1236089"/>
            <a:ext cx="295835" cy="32916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F02AEC-946F-4833-9C3C-016574678EDF}"/>
              </a:ext>
            </a:extLst>
          </p:cNvPr>
          <p:cNvSpPr txBox="1"/>
          <p:nvPr userDrawn="1"/>
        </p:nvSpPr>
        <p:spPr>
          <a:xfrm>
            <a:off x="-9129" y="1173387"/>
            <a:ext cx="12201125" cy="430887"/>
          </a:xfrm>
          <a:prstGeom prst="rect">
            <a:avLst/>
          </a:prstGeom>
          <a:gradFill>
            <a:gsLst>
              <a:gs pos="0">
                <a:schemeClr val="accent6"/>
              </a:gs>
              <a:gs pos="100000">
                <a:schemeClr val="accent6">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Click the links below to be taken to each Educational Experience cost calculation.</a:t>
            </a:r>
          </a:p>
        </p:txBody>
      </p:sp>
      <p:sp>
        <p:nvSpPr>
          <p:cNvPr id="8" name="Arrow: Right 7">
            <a:extLst>
              <a:ext uri="{FF2B5EF4-FFF2-40B4-BE49-F238E27FC236}">
                <a16:creationId xmlns:a16="http://schemas.microsoft.com/office/drawing/2014/main" id="{2FD02210-3CFD-4827-B1B7-4B126BAF4FFE}"/>
              </a:ext>
            </a:extLst>
          </p:cNvPr>
          <p:cNvSpPr/>
          <p:nvPr userDrawn="1"/>
        </p:nvSpPr>
        <p:spPr>
          <a:xfrm rot="2678174">
            <a:off x="4040649" y="1640119"/>
            <a:ext cx="1085850" cy="482730"/>
          </a:xfrm>
          <a:prstGeom prst="rightArrow">
            <a:avLst>
              <a:gd name="adj1" fmla="val 50000"/>
              <a:gd name="adj2" fmla="val 95383"/>
            </a:avLst>
          </a:prstGeom>
          <a:solidFill>
            <a:schemeClr val="accent1">
              <a:lumMod val="75000"/>
            </a:schemeClr>
          </a:solidFill>
          <a:ln>
            <a:noFill/>
          </a:ln>
          <a:effectLst>
            <a:outerShdw blurRad="508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19BEE9-05EB-45FE-B021-BDBF9873BC1C}"/>
              </a:ext>
            </a:extLst>
          </p:cNvPr>
          <p:cNvSpPr>
            <a:spLocks noChangeArrowheads="1"/>
          </p:cNvSpPr>
          <p:nvPr userDrawn="1"/>
        </p:nvSpPr>
        <p:spPr bwMode="auto">
          <a:xfrm>
            <a:off x="-9125" y="4533901"/>
            <a:ext cx="12201125" cy="2324100"/>
          </a:xfrm>
          <a:prstGeom prst="rect">
            <a:avLst/>
          </a:prstGeom>
          <a:gradFill>
            <a:gsLst>
              <a:gs pos="0">
                <a:schemeClr val="bg1"/>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10" name="Picture 9">
            <a:extLst>
              <a:ext uri="{FF2B5EF4-FFF2-40B4-BE49-F238E27FC236}">
                <a16:creationId xmlns:a16="http://schemas.microsoft.com/office/drawing/2014/main" id="{69BEF73D-82D3-4351-BFB9-E0FB6FF1DFDD}"/>
              </a:ext>
            </a:extLst>
          </p:cNvPr>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11" name="TextBox 10">
            <a:extLst>
              <a:ext uri="{FF2B5EF4-FFF2-40B4-BE49-F238E27FC236}">
                <a16:creationId xmlns:a16="http://schemas.microsoft.com/office/drawing/2014/main" id="{61EE4037-90F1-442C-97D3-E86923575C11}"/>
              </a:ext>
            </a:extLst>
          </p:cNvPr>
          <p:cNvSpPr txBox="1"/>
          <p:nvPr userDrawn="1"/>
        </p:nvSpPr>
        <p:spPr>
          <a:xfrm>
            <a:off x="104775" y="294306"/>
            <a:ext cx="8053192"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Healthy for Life Cost Calculator</a:t>
            </a:r>
          </a:p>
        </p:txBody>
      </p:sp>
      <p:sp>
        <p:nvSpPr>
          <p:cNvPr id="12" name="Rectangle 11">
            <a:extLst>
              <a:ext uri="{FF2B5EF4-FFF2-40B4-BE49-F238E27FC236}">
                <a16:creationId xmlns:a16="http://schemas.microsoft.com/office/drawing/2014/main" id="{688E0862-4376-4457-AF81-47E39A6F7013}"/>
              </a:ext>
            </a:extLst>
          </p:cNvPr>
          <p:cNvSpPr/>
          <p:nvPr userDrawn="1"/>
        </p:nvSpPr>
        <p:spPr>
          <a:xfrm>
            <a:off x="104775" y="6357559"/>
            <a:ext cx="11991975" cy="461665"/>
          </a:xfrm>
          <a:prstGeom prst="rect">
            <a:avLst/>
          </a:prstGeom>
        </p:spPr>
        <p:txBody>
          <a:bodyPr wrap="square">
            <a:spAutoFit/>
          </a:bodyPr>
          <a:lstStyle/>
          <a:p>
            <a:r>
              <a:rPr lang="en-US" sz="800" dirty="0"/>
              <a:t>Notes: All prices are subject to change (current as of 2018) and have been rounded to the nearest dollar and are based on purchasing the entire food package or supply. All prices (from zip code 75142) for food ingredients are from Kroger.com and all other products were priced using Walmart.com (unless otherwise specified). Additionally, the recipes used in the educational experiences are typically based on 4 or 6 servings. You can enter in the number of participants per lesson in column A of this spreadsheet to determine costs. The activity supplies can be shared among  participants and many of the ingredients and supplies may only need to be purchased once and can be used on many of the educational experiences. Also, you may wish to check your kitchen before purchasing ingredients or supplies to see if you already have some available. </a:t>
            </a:r>
          </a:p>
        </p:txBody>
      </p:sp>
      <p:pic>
        <p:nvPicPr>
          <p:cNvPr id="13" name="Picture 12">
            <a:extLst>
              <a:ext uri="{FF2B5EF4-FFF2-40B4-BE49-F238E27FC236}">
                <a16:creationId xmlns:a16="http://schemas.microsoft.com/office/drawing/2014/main" id="{76A79C48-E099-4BE5-8AE9-01980B88FC7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
        <p:nvSpPr>
          <p:cNvPr id="14" name="TextBox 13">
            <a:extLst>
              <a:ext uri="{FF2B5EF4-FFF2-40B4-BE49-F238E27FC236}">
                <a16:creationId xmlns:a16="http://schemas.microsoft.com/office/drawing/2014/main" id="{6137E1E7-3055-4759-B66A-B8C1B20B388E}"/>
              </a:ext>
            </a:extLst>
          </p:cNvPr>
          <p:cNvSpPr txBox="1"/>
          <p:nvPr userDrawn="1"/>
        </p:nvSpPr>
        <p:spPr>
          <a:xfrm>
            <a:off x="-9127" y="1088427"/>
            <a:ext cx="12201125" cy="584775"/>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Step 1:</a:t>
            </a: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 Double click the table to activate and then modify each </a:t>
            </a:r>
            <a:r>
              <a:rPr lang="en-US" sz="1600" b="1" dirty="0">
                <a:solidFill>
                  <a:srgbClr val="79F9FF"/>
                </a:solidFill>
                <a:effectLst>
                  <a:outerShdw blurRad="50800" dist="38100" dir="2700000" algn="tl" rotWithShape="0">
                    <a:prstClr val="black">
                      <a:alpha val="40000"/>
                    </a:prstClr>
                  </a:outerShdw>
                </a:effectLst>
                <a:latin typeface="Century Gothic" panose="020B0502020202020204" pitchFamily="34" charset="0"/>
              </a:rPr>
              <a:t>blue</a:t>
            </a: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 participant field.</a:t>
            </a:r>
          </a:p>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Step</a:t>
            </a:r>
            <a:r>
              <a:rPr lang="en-US" sz="1600" b="1" baseline="0" dirty="0">
                <a:solidFill>
                  <a:srgbClr val="FFFF00"/>
                </a:solidFill>
                <a:effectLst>
                  <a:outerShdw blurRad="50800" dist="38100" dir="2700000" algn="tl" rotWithShape="0">
                    <a:prstClr val="black">
                      <a:alpha val="40000"/>
                    </a:prstClr>
                  </a:outerShdw>
                </a:effectLst>
                <a:latin typeface="Century Gothic" panose="020B0502020202020204" pitchFamily="34" charset="0"/>
              </a:rPr>
              <a:t> 2: </a:t>
            </a: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When finished entering the number of participants, </a:t>
            </a:r>
            <a:r>
              <a:rPr lang="en-US" sz="1600" b="1" dirty="0">
                <a:solidFill>
                  <a:srgbClr val="79F9FF"/>
                </a:solidFill>
                <a:effectLst>
                  <a:outerShdw blurRad="50800" dist="38100" dir="2700000" algn="tl" rotWithShape="0">
                    <a:prstClr val="black">
                      <a:alpha val="40000"/>
                    </a:prstClr>
                  </a:outerShdw>
                </a:effectLst>
                <a:latin typeface="Century Gothic" panose="020B0502020202020204" pitchFamily="34" charset="0"/>
              </a:rPr>
              <a:t>click outside of the table area</a:t>
            </a: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a:t>
            </a:r>
          </a:p>
        </p:txBody>
      </p:sp>
      <p:pic>
        <p:nvPicPr>
          <p:cNvPr id="15" name="Picture 14">
            <a:extLst>
              <a:ext uri="{FF2B5EF4-FFF2-40B4-BE49-F238E27FC236}">
                <a16:creationId xmlns:a16="http://schemas.microsoft.com/office/drawing/2014/main" id="{CA74C437-05EE-44CD-854B-1FF9D74F5A62}"/>
              </a:ext>
            </a:extLst>
          </p:cNvPr>
          <p:cNvPicPr/>
          <p:nvPr userDrawn="1"/>
        </p:nvPicPr>
        <p:blipFill>
          <a:blip r:embed="rId4" cstate="email">
            <a:extLst>
              <a:ext uri="{28A0092B-C50C-407E-A947-70E740481C1C}">
                <a14:useLocalDpi xmlns:a14="http://schemas.microsoft.com/office/drawing/2010/main"/>
              </a:ext>
            </a:extLst>
          </a:blip>
          <a:stretch>
            <a:fillRect/>
          </a:stretch>
        </p:blipFill>
        <p:spPr bwMode="auto">
          <a:xfrm flipH="1" flipV="1">
            <a:off x="-1" y="6067424"/>
            <a:ext cx="12210453" cy="193251"/>
          </a:xfrm>
          <a:prstGeom prst="rect">
            <a:avLst/>
          </a:prstGeom>
          <a:noFill/>
          <a:ln>
            <a:noFill/>
          </a:ln>
          <a:effectLst>
            <a:outerShdw blurRad="139700" dist="38100" dir="5400000" algn="t" rotWithShape="0">
              <a:prstClr val="black">
                <a:alpha val="19000"/>
              </a:prstClr>
            </a:outerShdw>
          </a:effectLst>
        </p:spPr>
      </p:pic>
      <p:sp>
        <p:nvSpPr>
          <p:cNvPr id="16" name="Rectangle 15">
            <a:extLst>
              <a:ext uri="{FF2B5EF4-FFF2-40B4-BE49-F238E27FC236}">
                <a16:creationId xmlns:a16="http://schemas.microsoft.com/office/drawing/2014/main" id="{CD68EED5-DDA5-4547-8467-818DFCE2B497}"/>
              </a:ext>
            </a:extLst>
          </p:cNvPr>
          <p:cNvSpPr/>
          <p:nvPr userDrawn="1"/>
        </p:nvSpPr>
        <p:spPr>
          <a:xfrm>
            <a:off x="104775" y="2273264"/>
            <a:ext cx="4963509" cy="3313664"/>
          </a:xfrm>
          <a:prstGeom prst="rect">
            <a:avLst/>
          </a:prstGeom>
        </p:spPr>
        <p:txBody>
          <a:bodyPr wrap="square">
            <a:spAutoFit/>
          </a:bodyPr>
          <a:lstStyle/>
          <a:p>
            <a:pPr algn="r">
              <a:lnSpc>
                <a:spcPts val="1800"/>
              </a:lnSpc>
            </a:pPr>
            <a:r>
              <a:rPr lang="en-US" sz="1400" dirty="0">
                <a:effectLst>
                  <a:outerShdw blurRad="50800" dist="38100" dir="2700000" algn="tl" rotWithShape="0">
                    <a:prstClr val="black">
                      <a:alpha val="20000"/>
                    </a:prstClr>
                  </a:outerShdw>
                </a:effectLst>
                <a:hlinkClick r:id="rId5" action="ppaction://hlinksldjump"/>
              </a:rPr>
              <a:t>The Role of Food and Your Health: Cholesterol and Blood Sugar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6" action="ppaction://hlinksldjump"/>
              </a:rPr>
              <a:t>The Role of Food and Your Health: Blood Pressure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7" action="ppaction://hlinksldjump"/>
              </a:rPr>
              <a:t>Exercise Within Reach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8" action="ppaction://hlinksldjump"/>
              </a:rPr>
              <a:t>Feed Your Potential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9" action="ppaction://hlinksldjump"/>
              </a:rPr>
              <a:t>Chopped Salad Competition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0" action="ppaction://hlinksldjump"/>
              </a:rPr>
              <a:t>Tasty, Affordable Meals for Busy Families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1" action="ppaction://hlinksldjump"/>
              </a:rPr>
              <a:t>Sauté, Simmer, &amp; Steam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2" action="ppaction://hlinksldjump"/>
              </a:rPr>
              <a:t>Healthy Ingredient Swap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3" action="ppaction://hlinksldjump"/>
              </a:rPr>
              <a:t>Kitchen Discovery with Kids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4" action="ppaction://hlinksldjump"/>
              </a:rPr>
              <a:t>Snack Smarter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5" action="ppaction://hlinksldjump"/>
              </a:rPr>
              <a:t>Pick a Protein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6" action="ppaction://hlinksldjump"/>
              </a:rPr>
              <a:t>Smart, Fearless Shopper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7" action="ppaction://hlinksldjump"/>
              </a:rPr>
              <a:t>Pantry Makeover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8" action="ppaction://hlinksldjump"/>
              </a:rPr>
              <a:t>more Educational Experience cost calculations…</a:t>
            </a:r>
            <a:r>
              <a:rPr lang="en-US" sz="1400" dirty="0">
                <a:effectLst>
                  <a:outerShdw blurRad="50800" dist="38100" dir="2700000" algn="tl" rotWithShape="0">
                    <a:prstClr val="black">
                      <a:alpha val="20000"/>
                    </a:prstClr>
                  </a:outerShdw>
                </a:effectLst>
              </a:rPr>
              <a:t> </a:t>
            </a:r>
          </a:p>
        </p:txBody>
      </p:sp>
      <p:sp>
        <p:nvSpPr>
          <p:cNvPr id="17" name="TextBox 16">
            <a:extLst>
              <a:ext uri="{FF2B5EF4-FFF2-40B4-BE49-F238E27FC236}">
                <a16:creationId xmlns:a16="http://schemas.microsoft.com/office/drawing/2014/main" id="{F2821609-6066-438A-977B-E9DBE6E08810}"/>
              </a:ext>
            </a:extLst>
          </p:cNvPr>
          <p:cNvSpPr txBox="1"/>
          <p:nvPr userDrawn="1"/>
        </p:nvSpPr>
        <p:spPr>
          <a:xfrm>
            <a:off x="9327" y="5496316"/>
            <a:ext cx="12201125" cy="43088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Step 3:</a:t>
            </a: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 Press </a:t>
            </a:r>
            <a:r>
              <a:rPr lang="en-US" sz="1600" b="1" dirty="0">
                <a:solidFill>
                  <a:srgbClr val="79F9FF"/>
                </a:solidFill>
                <a:effectLst>
                  <a:outerShdw blurRad="50800" dist="38100" dir="2700000" algn="tl" rotWithShape="0">
                    <a:prstClr val="black">
                      <a:alpha val="40000"/>
                    </a:prstClr>
                  </a:outerShdw>
                </a:effectLst>
                <a:latin typeface="Century Gothic" panose="020B0502020202020204" pitchFamily="34" charset="0"/>
              </a:rPr>
              <a:t>F5</a:t>
            </a: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 to view the results.</a:t>
            </a:r>
          </a:p>
        </p:txBody>
      </p:sp>
    </p:spTree>
    <p:extLst>
      <p:ext uri="{BB962C8B-B14F-4D97-AF65-F5344CB8AC3E}">
        <p14:creationId xmlns:p14="http://schemas.microsoft.com/office/powerpoint/2010/main" val="301980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42" presetClass="path" presetSubtype="0" accel="50000" decel="50000" fill="hold" grpId="0" nodeType="withEffect">
                                  <p:stCondLst>
                                    <p:cond delay="0"/>
                                  </p:stCondLst>
                                  <p:childTnLst>
                                    <p:animMotion origin="layout" path="M -2.70833E-6 3.33333E-6 L -0.00026 0.07176 " pathEditMode="relative" rAng="0" ptsTypes="AA">
                                      <p:cBhvr>
                                        <p:cTn id="12" dur="2000" fill="hold"/>
                                        <p:tgtEl>
                                          <p:spTgt spid="6"/>
                                        </p:tgtEl>
                                        <p:attrNameLst>
                                          <p:attrName>ppt_x</p:attrName>
                                          <p:attrName>ppt_y</p:attrName>
                                        </p:attrNameLst>
                                      </p:cBhvr>
                                      <p:rCtr x="-13" y="3588"/>
                                    </p:animMotion>
                                  </p:childTnLst>
                                </p:cTn>
                              </p:par>
                              <p:par>
                                <p:cTn id="13" presetID="53" presetClass="entr" presetSubtype="16"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14" grpId="0" animBg="1"/>
      <p:bldP spid="1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1DBAE6-8900-45CE-ADA6-17602DB924DF}"/>
              </a:ext>
            </a:extLst>
          </p:cNvPr>
          <p:cNvSpPr>
            <a:spLocks noChangeArrowheads="1"/>
          </p:cNvSpPr>
          <p:nvPr userDrawn="1"/>
        </p:nvSpPr>
        <p:spPr bwMode="auto">
          <a:xfrm rot="10800000">
            <a:off x="-9126" y="945229"/>
            <a:ext cx="12201125" cy="1748450"/>
          </a:xfrm>
          <a:prstGeom prst="rect">
            <a:avLst/>
          </a:prstGeom>
          <a:gradFill>
            <a:gsLst>
              <a:gs pos="0">
                <a:schemeClr val="bg1"/>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dirty="0"/>
          </a:p>
        </p:txBody>
      </p:sp>
      <p:sp>
        <p:nvSpPr>
          <p:cNvPr id="6" name="Arrow: Down 5">
            <a:extLst>
              <a:ext uri="{FF2B5EF4-FFF2-40B4-BE49-F238E27FC236}">
                <a16:creationId xmlns:a16="http://schemas.microsoft.com/office/drawing/2014/main" id="{866238C5-DF59-41F7-81E2-A86743485356}"/>
              </a:ext>
            </a:extLst>
          </p:cNvPr>
          <p:cNvSpPr/>
          <p:nvPr userDrawn="1"/>
        </p:nvSpPr>
        <p:spPr>
          <a:xfrm>
            <a:off x="3835536" y="1236089"/>
            <a:ext cx="295835" cy="32916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F02AEC-946F-4833-9C3C-016574678EDF}"/>
              </a:ext>
            </a:extLst>
          </p:cNvPr>
          <p:cNvSpPr txBox="1"/>
          <p:nvPr userDrawn="1"/>
        </p:nvSpPr>
        <p:spPr>
          <a:xfrm>
            <a:off x="-9129" y="1173387"/>
            <a:ext cx="12201125" cy="430887"/>
          </a:xfrm>
          <a:prstGeom prst="rect">
            <a:avLst/>
          </a:prstGeom>
          <a:gradFill>
            <a:gsLst>
              <a:gs pos="0">
                <a:schemeClr val="accent6"/>
              </a:gs>
              <a:gs pos="100000">
                <a:schemeClr val="accent6">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Click the links below to be taken to each Educational Experience cost calculation.</a:t>
            </a:r>
          </a:p>
        </p:txBody>
      </p:sp>
      <p:sp>
        <p:nvSpPr>
          <p:cNvPr id="8" name="Arrow: Right 7">
            <a:extLst>
              <a:ext uri="{FF2B5EF4-FFF2-40B4-BE49-F238E27FC236}">
                <a16:creationId xmlns:a16="http://schemas.microsoft.com/office/drawing/2014/main" id="{2FD02210-3CFD-4827-B1B7-4B126BAF4FFE}"/>
              </a:ext>
            </a:extLst>
          </p:cNvPr>
          <p:cNvSpPr/>
          <p:nvPr userDrawn="1"/>
        </p:nvSpPr>
        <p:spPr>
          <a:xfrm rot="2678174">
            <a:off x="4040649" y="1640119"/>
            <a:ext cx="1085850" cy="482730"/>
          </a:xfrm>
          <a:prstGeom prst="rightArrow">
            <a:avLst>
              <a:gd name="adj1" fmla="val 50000"/>
              <a:gd name="adj2" fmla="val 95383"/>
            </a:avLst>
          </a:prstGeom>
          <a:solidFill>
            <a:schemeClr val="accent1">
              <a:lumMod val="75000"/>
            </a:schemeClr>
          </a:solidFill>
          <a:ln>
            <a:noFill/>
          </a:ln>
          <a:effectLst>
            <a:outerShdw blurRad="508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19BEE9-05EB-45FE-B021-BDBF9873BC1C}"/>
              </a:ext>
            </a:extLst>
          </p:cNvPr>
          <p:cNvSpPr>
            <a:spLocks noChangeArrowheads="1"/>
          </p:cNvSpPr>
          <p:nvPr userDrawn="1"/>
        </p:nvSpPr>
        <p:spPr bwMode="auto">
          <a:xfrm>
            <a:off x="-9125" y="4533901"/>
            <a:ext cx="12201125" cy="2324100"/>
          </a:xfrm>
          <a:prstGeom prst="rect">
            <a:avLst/>
          </a:prstGeom>
          <a:gradFill>
            <a:gsLst>
              <a:gs pos="0">
                <a:schemeClr val="bg1"/>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10" name="Picture 9">
            <a:extLst>
              <a:ext uri="{FF2B5EF4-FFF2-40B4-BE49-F238E27FC236}">
                <a16:creationId xmlns:a16="http://schemas.microsoft.com/office/drawing/2014/main" id="{69BEF73D-82D3-4351-BFB9-E0FB6FF1DFDD}"/>
              </a:ext>
            </a:extLst>
          </p:cNvPr>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11" name="TextBox 10">
            <a:extLst>
              <a:ext uri="{FF2B5EF4-FFF2-40B4-BE49-F238E27FC236}">
                <a16:creationId xmlns:a16="http://schemas.microsoft.com/office/drawing/2014/main" id="{61EE4037-90F1-442C-97D3-E86923575C11}"/>
              </a:ext>
            </a:extLst>
          </p:cNvPr>
          <p:cNvSpPr txBox="1"/>
          <p:nvPr userDrawn="1"/>
        </p:nvSpPr>
        <p:spPr>
          <a:xfrm>
            <a:off x="104774" y="294306"/>
            <a:ext cx="10238297"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Healthy for Life Cost Calculator (continued) </a:t>
            </a:r>
          </a:p>
        </p:txBody>
      </p:sp>
      <p:sp>
        <p:nvSpPr>
          <p:cNvPr id="12" name="Rectangle 11">
            <a:extLst>
              <a:ext uri="{FF2B5EF4-FFF2-40B4-BE49-F238E27FC236}">
                <a16:creationId xmlns:a16="http://schemas.microsoft.com/office/drawing/2014/main" id="{688E0862-4376-4457-AF81-47E39A6F7013}"/>
              </a:ext>
            </a:extLst>
          </p:cNvPr>
          <p:cNvSpPr/>
          <p:nvPr userDrawn="1"/>
        </p:nvSpPr>
        <p:spPr>
          <a:xfrm>
            <a:off x="104775" y="6357559"/>
            <a:ext cx="11991975" cy="461665"/>
          </a:xfrm>
          <a:prstGeom prst="rect">
            <a:avLst/>
          </a:prstGeom>
        </p:spPr>
        <p:txBody>
          <a:bodyPr wrap="square">
            <a:spAutoFit/>
          </a:bodyPr>
          <a:lstStyle/>
          <a:p>
            <a:r>
              <a:rPr lang="en-US" sz="800" dirty="0"/>
              <a:t>Notes: All prices are subject to change (current as of 2018) and have been rounded to the nearest dollar and are based on purchasing the entire food package or supply. All prices (from zip code 75142) for food ingredients are from Kroger.com and all other products were priced using Walmart.com (unless otherwise specified). Additionally, the recipes used in the educational experiences are typically based on 4 or 6 servings. You can enter in the number of participants per lesson in column A of this spreadsheet to determine costs. The activity supplies can be shared among  participants and many of the ingredients and supplies may only need to be purchased once and can be used on many of the educational experiences. Also, you may wish to check your kitchen before purchasing ingredients or supplies to see if you already have some available. </a:t>
            </a:r>
          </a:p>
        </p:txBody>
      </p:sp>
      <p:pic>
        <p:nvPicPr>
          <p:cNvPr id="13" name="Picture 12">
            <a:extLst>
              <a:ext uri="{FF2B5EF4-FFF2-40B4-BE49-F238E27FC236}">
                <a16:creationId xmlns:a16="http://schemas.microsoft.com/office/drawing/2014/main" id="{76A79C48-E099-4BE5-8AE9-01980B88FC7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
        <p:nvSpPr>
          <p:cNvPr id="14" name="TextBox 13">
            <a:extLst>
              <a:ext uri="{FF2B5EF4-FFF2-40B4-BE49-F238E27FC236}">
                <a16:creationId xmlns:a16="http://schemas.microsoft.com/office/drawing/2014/main" id="{6137E1E7-3055-4759-B66A-B8C1B20B388E}"/>
              </a:ext>
            </a:extLst>
          </p:cNvPr>
          <p:cNvSpPr txBox="1"/>
          <p:nvPr userDrawn="1"/>
        </p:nvSpPr>
        <p:spPr>
          <a:xfrm>
            <a:off x="-9127" y="1088427"/>
            <a:ext cx="12201125" cy="584775"/>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Step 1:</a:t>
            </a: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 Double click the table to activate and then modify each </a:t>
            </a:r>
            <a:r>
              <a:rPr lang="en-US" sz="1600" b="1" dirty="0">
                <a:solidFill>
                  <a:srgbClr val="79F9FF"/>
                </a:solidFill>
                <a:effectLst>
                  <a:outerShdw blurRad="50800" dist="38100" dir="2700000" algn="tl" rotWithShape="0">
                    <a:prstClr val="black">
                      <a:alpha val="40000"/>
                    </a:prstClr>
                  </a:outerShdw>
                </a:effectLst>
                <a:latin typeface="Century Gothic" panose="020B0502020202020204" pitchFamily="34" charset="0"/>
              </a:rPr>
              <a:t>blue</a:t>
            </a: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 participant field.</a:t>
            </a:r>
          </a:p>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Step</a:t>
            </a:r>
            <a:r>
              <a:rPr lang="en-US" sz="1600" b="1" baseline="0" dirty="0">
                <a:solidFill>
                  <a:srgbClr val="FFFF00"/>
                </a:solidFill>
                <a:effectLst>
                  <a:outerShdw blurRad="50800" dist="38100" dir="2700000" algn="tl" rotWithShape="0">
                    <a:prstClr val="black">
                      <a:alpha val="40000"/>
                    </a:prstClr>
                  </a:outerShdw>
                </a:effectLst>
                <a:latin typeface="Century Gothic" panose="020B0502020202020204" pitchFamily="34" charset="0"/>
              </a:rPr>
              <a:t> 2: </a:t>
            </a: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When finished entering the number of participants, </a:t>
            </a:r>
            <a:r>
              <a:rPr lang="en-US" sz="1600" b="1" dirty="0">
                <a:solidFill>
                  <a:srgbClr val="79F9FF"/>
                </a:solidFill>
                <a:effectLst>
                  <a:outerShdw blurRad="50800" dist="38100" dir="2700000" algn="tl" rotWithShape="0">
                    <a:prstClr val="black">
                      <a:alpha val="40000"/>
                    </a:prstClr>
                  </a:outerShdw>
                </a:effectLst>
                <a:latin typeface="Century Gothic" panose="020B0502020202020204" pitchFamily="34" charset="0"/>
              </a:rPr>
              <a:t>click outside of the table area</a:t>
            </a: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a:t>
            </a:r>
          </a:p>
        </p:txBody>
      </p:sp>
      <p:pic>
        <p:nvPicPr>
          <p:cNvPr id="15" name="Picture 14">
            <a:extLst>
              <a:ext uri="{FF2B5EF4-FFF2-40B4-BE49-F238E27FC236}">
                <a16:creationId xmlns:a16="http://schemas.microsoft.com/office/drawing/2014/main" id="{CA74C437-05EE-44CD-854B-1FF9D74F5A62}"/>
              </a:ext>
            </a:extLst>
          </p:cNvPr>
          <p:cNvPicPr/>
          <p:nvPr userDrawn="1"/>
        </p:nvPicPr>
        <p:blipFill>
          <a:blip r:embed="rId4" cstate="email">
            <a:extLst>
              <a:ext uri="{28A0092B-C50C-407E-A947-70E740481C1C}">
                <a14:useLocalDpi xmlns:a14="http://schemas.microsoft.com/office/drawing/2010/main"/>
              </a:ext>
            </a:extLst>
          </a:blip>
          <a:stretch>
            <a:fillRect/>
          </a:stretch>
        </p:blipFill>
        <p:spPr bwMode="auto">
          <a:xfrm flipH="1" flipV="1">
            <a:off x="-1" y="6067424"/>
            <a:ext cx="12210453" cy="193251"/>
          </a:xfrm>
          <a:prstGeom prst="rect">
            <a:avLst/>
          </a:prstGeom>
          <a:noFill/>
          <a:ln>
            <a:noFill/>
          </a:ln>
          <a:effectLst>
            <a:outerShdw blurRad="139700" dist="38100" dir="5400000" algn="t" rotWithShape="0">
              <a:prstClr val="black">
                <a:alpha val="19000"/>
              </a:prstClr>
            </a:outerShdw>
          </a:effectLst>
        </p:spPr>
      </p:pic>
      <p:sp>
        <p:nvSpPr>
          <p:cNvPr id="16" name="Rectangle 15">
            <a:extLst>
              <a:ext uri="{FF2B5EF4-FFF2-40B4-BE49-F238E27FC236}">
                <a16:creationId xmlns:a16="http://schemas.microsoft.com/office/drawing/2014/main" id="{CD68EED5-DDA5-4547-8467-818DFCE2B497}"/>
              </a:ext>
            </a:extLst>
          </p:cNvPr>
          <p:cNvSpPr/>
          <p:nvPr userDrawn="1"/>
        </p:nvSpPr>
        <p:spPr>
          <a:xfrm>
            <a:off x="104775" y="2273264"/>
            <a:ext cx="4963509" cy="3082832"/>
          </a:xfrm>
          <a:prstGeom prst="rect">
            <a:avLst/>
          </a:prstGeom>
        </p:spPr>
        <p:txBody>
          <a:bodyPr wrap="square">
            <a:spAutoFit/>
          </a:bodyPr>
          <a:lstStyle/>
          <a:p>
            <a:pPr algn="r">
              <a:lnSpc>
                <a:spcPts val="1800"/>
              </a:lnSpc>
            </a:pPr>
            <a:r>
              <a:rPr lang="en-US" sz="1400" dirty="0">
                <a:effectLst>
                  <a:outerShdw blurRad="50800" dist="38100" dir="2700000" algn="tl" rotWithShape="0">
                    <a:prstClr val="black">
                      <a:alpha val="20000"/>
                    </a:prstClr>
                  </a:outerShdw>
                </a:effectLst>
                <a:hlinkClick r:id="rId5" action="ppaction://hlinksldjump"/>
              </a:rPr>
              <a:t>Food Label Smarts </a:t>
            </a:r>
            <a:r>
              <a:rPr lang="en-US" sz="1400" dirty="0">
                <a:effectLst>
                  <a:outerShdw blurRad="50800" dist="38100" dir="2700000" algn="tl" rotWithShape="0">
                    <a:prstClr val="black">
                      <a:alpha val="20000"/>
                    </a:prstClr>
                  </a:outerShdw>
                </a:effectLst>
              </a:rPr>
              <a:t>-</a:t>
            </a:r>
          </a:p>
          <a:p>
            <a:pPr marL="0" marR="0" lvl="0" indent="0" algn="r" defTabSz="914400" rtl="0" eaLnBrk="1" fontAlgn="auto" latinLnBrk="0" hangingPunct="1">
              <a:lnSpc>
                <a:spcPts val="1800"/>
              </a:lnSpc>
              <a:spcBef>
                <a:spcPts val="0"/>
              </a:spcBef>
              <a:spcAft>
                <a:spcPts val="0"/>
              </a:spcAft>
              <a:buClrTx/>
              <a:buSzTx/>
              <a:buFontTx/>
              <a:buNone/>
              <a:tabLst/>
              <a:defRPr/>
            </a:pPr>
            <a:r>
              <a:rPr lang="en-US" sz="1400" dirty="0">
                <a:effectLst>
                  <a:outerShdw blurRad="50800" dist="38100" dir="2700000" algn="tl" rotWithShape="0">
                    <a:prstClr val="black">
                      <a:alpha val="20000"/>
                    </a:prstClr>
                  </a:outerShdw>
                </a:effectLst>
                <a:hlinkClick r:id="rId6" action="ppaction://hlinksldjump"/>
              </a:rPr>
              <a:t>Weekly Meal Plan Made Easy </a:t>
            </a:r>
            <a:r>
              <a:rPr lang="en-US" sz="1400" dirty="0">
                <a:effectLst>
                  <a:outerShdw blurRad="50800" dist="38100" dir="2700000" algn="tl" rotWithShape="0">
                    <a:prstClr val="black">
                      <a:alpha val="20000"/>
                    </a:prstClr>
                  </a:outerShdw>
                </a:effectLst>
              </a:rPr>
              <a:t>- </a:t>
            </a:r>
            <a:endParaRPr lang="en-US" sz="1400" dirty="0">
              <a:effectLst>
                <a:outerShdw blurRad="50800" dist="38100" dir="2700000" algn="tl" rotWithShape="0">
                  <a:prstClr val="black">
                    <a:alpha val="20000"/>
                  </a:prstClr>
                </a:outerShdw>
              </a:effectLst>
              <a:hlinkClick r:id="rId7" action="ppaction://hlinksldjump"/>
            </a:endParaRPr>
          </a:p>
          <a:p>
            <a:pPr algn="r">
              <a:lnSpc>
                <a:spcPts val="1800"/>
              </a:lnSpc>
            </a:pPr>
            <a:r>
              <a:rPr lang="en-US" sz="1400" dirty="0">
                <a:effectLst>
                  <a:outerShdw blurRad="50800" dist="38100" dir="2700000" algn="tl" rotWithShape="0">
                    <a:prstClr val="black">
                      <a:alpha val="20000"/>
                    </a:prstClr>
                  </a:outerShdw>
                </a:effectLst>
                <a:hlinkClick r:id="rId8" action="ppaction://hlinksldjump"/>
              </a:rPr>
              <a:t>Eat A Rainbow </a:t>
            </a:r>
            <a:r>
              <a:rPr lang="en-US" sz="1400" dirty="0">
                <a:effectLst>
                  <a:outerShdw blurRad="50800" dist="38100" dir="2700000" algn="tl" rotWithShape="0">
                    <a:prstClr val="black">
                      <a:alpha val="20000"/>
                    </a:prstClr>
                  </a:outerShdw>
                </a:effectLst>
              </a:rPr>
              <a:t>- </a:t>
            </a:r>
          </a:p>
          <a:p>
            <a:pPr algn="r">
              <a:lnSpc>
                <a:spcPts val="1800"/>
              </a:lnSpc>
            </a:pPr>
            <a:r>
              <a:rPr lang="en-US" sz="1400" dirty="0">
                <a:effectLst>
                  <a:outerShdw blurRad="50800" dist="38100" dir="2700000" algn="tl" rotWithShape="0">
                    <a:prstClr val="black">
                      <a:alpha val="20000"/>
                    </a:prstClr>
                  </a:outerShdw>
                </a:effectLst>
                <a:hlinkClick r:id="rId9" action="ppaction://hlinksldjump"/>
              </a:rPr>
              <a:t>All the Flavors of the Garden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0" action="ppaction://hlinksldjump"/>
              </a:rPr>
              <a:t>Beans and Rice = A Complete Protein for Global Nutrition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1" action="ppaction://hlinksldjump"/>
              </a:rPr>
              <a:t>Chicken - A Healthy Choice Across the Globe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2" action="ppaction://hlinksldjump"/>
              </a:rPr>
              <a:t>Corn - A Whole Grain for Global Nourishment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3" action="ppaction://hlinksldjump"/>
              </a:rPr>
              <a:t>Potatoes - Healthy Carbohydrates for Energy Across the Globe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4" action="ppaction://hlinksldjump"/>
              </a:rPr>
              <a:t>Become a Sharper Chef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5" action="ppaction://hlinksldjump"/>
              </a:rPr>
              <a:t>Eating for a Healthier, Stronger You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6" action="ppaction://hlinksldjump"/>
              </a:rPr>
              <a:t>Fuel Up to Move More </a:t>
            </a:r>
            <a:r>
              <a:rPr lang="en-US" sz="1400" dirty="0">
                <a:effectLst>
                  <a:outerShdw blurRad="50800" dist="38100" dir="2700000" algn="tl" rotWithShape="0">
                    <a:prstClr val="black">
                      <a:alpha val="20000"/>
                    </a:prstClr>
                  </a:outerShdw>
                </a:effectLst>
              </a:rPr>
              <a:t>-</a:t>
            </a:r>
          </a:p>
          <a:p>
            <a:pPr algn="r">
              <a:lnSpc>
                <a:spcPts val="1800"/>
              </a:lnSpc>
            </a:pPr>
            <a:r>
              <a:rPr lang="en-US" sz="1400" dirty="0">
                <a:effectLst>
                  <a:outerShdw blurRad="50800" dist="38100" dir="2700000" algn="tl" rotWithShape="0">
                    <a:prstClr val="black">
                      <a:alpha val="20000"/>
                    </a:prstClr>
                  </a:outerShdw>
                </a:effectLst>
                <a:hlinkClick r:id="rId17" action="ppaction://hlinksldjump"/>
              </a:rPr>
              <a:t>Decode Nutrition Facts </a:t>
            </a:r>
            <a:r>
              <a:rPr lang="en-US" sz="1400" dirty="0">
                <a:effectLst>
                  <a:outerShdw blurRad="50800" dist="38100" dir="2700000" algn="tl" rotWithShape="0">
                    <a:prstClr val="black">
                      <a:alpha val="20000"/>
                    </a:prstClr>
                  </a:outerShdw>
                </a:effectLst>
              </a:rPr>
              <a:t>-</a:t>
            </a:r>
            <a:endParaRPr lang="en-US" sz="1400" dirty="0">
              <a:effectLst>
                <a:outerShdw blurRad="50800" dist="38100" dir="2700000" algn="tl" rotWithShape="0">
                  <a:prstClr val="black">
                    <a:alpha val="20000"/>
                  </a:prstClr>
                </a:outerShdw>
              </a:effectLst>
              <a:hlinkClick r:id="rId18" action="ppaction://hlinksldjump"/>
            </a:endParaRPr>
          </a:p>
          <a:p>
            <a:pPr marL="0" marR="0" lvl="0" indent="0" algn="r" defTabSz="914400" rtl="0" eaLnBrk="1" fontAlgn="auto" latinLnBrk="0" hangingPunct="1">
              <a:lnSpc>
                <a:spcPts val="1800"/>
              </a:lnSpc>
              <a:spcBef>
                <a:spcPts val="0"/>
              </a:spcBef>
              <a:spcAft>
                <a:spcPts val="0"/>
              </a:spcAft>
              <a:buClrTx/>
              <a:buSzTx/>
              <a:buFontTx/>
              <a:buNone/>
              <a:tabLst/>
              <a:defRPr/>
            </a:pPr>
            <a:r>
              <a:rPr lang="en-US" sz="1400" dirty="0">
                <a:effectLst>
                  <a:outerShdw blurRad="50800" dist="38100" dir="2700000" algn="tl" rotWithShape="0">
                    <a:prstClr val="black">
                      <a:alpha val="20000"/>
                    </a:prstClr>
                  </a:outerShdw>
                </a:effectLst>
                <a:hlinkClick r:id="rId18" action="ppaction://hlinksldjump"/>
              </a:rPr>
              <a:t>more Educational Experience cost calculations…</a:t>
            </a:r>
            <a:endParaRPr lang="en-US" sz="1400" dirty="0">
              <a:effectLst>
                <a:outerShdw blurRad="50800" dist="38100" dir="2700000" algn="tl" rotWithShape="0">
                  <a:prstClr val="black">
                    <a:alpha val="20000"/>
                  </a:prstClr>
                </a:outerShdw>
              </a:effectLst>
            </a:endParaRPr>
          </a:p>
        </p:txBody>
      </p:sp>
      <p:sp>
        <p:nvSpPr>
          <p:cNvPr id="17" name="TextBox 16">
            <a:extLst>
              <a:ext uri="{FF2B5EF4-FFF2-40B4-BE49-F238E27FC236}">
                <a16:creationId xmlns:a16="http://schemas.microsoft.com/office/drawing/2014/main" id="{F2821609-6066-438A-977B-E9DBE6E08810}"/>
              </a:ext>
            </a:extLst>
          </p:cNvPr>
          <p:cNvSpPr txBox="1"/>
          <p:nvPr userDrawn="1"/>
        </p:nvSpPr>
        <p:spPr>
          <a:xfrm>
            <a:off x="9327" y="5496316"/>
            <a:ext cx="12201125" cy="43088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Step 3:</a:t>
            </a: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 Press </a:t>
            </a:r>
            <a:r>
              <a:rPr lang="en-US" sz="1600" b="1" dirty="0">
                <a:solidFill>
                  <a:srgbClr val="79F9FF"/>
                </a:solidFill>
                <a:effectLst>
                  <a:outerShdw blurRad="50800" dist="38100" dir="2700000" algn="tl" rotWithShape="0">
                    <a:prstClr val="black">
                      <a:alpha val="40000"/>
                    </a:prstClr>
                  </a:outerShdw>
                </a:effectLst>
                <a:latin typeface="Century Gothic" panose="020B0502020202020204" pitchFamily="34" charset="0"/>
              </a:rPr>
              <a:t>F5</a:t>
            </a: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 to view the results.</a:t>
            </a:r>
          </a:p>
        </p:txBody>
      </p:sp>
    </p:spTree>
    <p:extLst>
      <p:ext uri="{BB962C8B-B14F-4D97-AF65-F5344CB8AC3E}">
        <p14:creationId xmlns:p14="http://schemas.microsoft.com/office/powerpoint/2010/main" val="399667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42" presetClass="path" presetSubtype="0" accel="50000" decel="50000" fill="hold" grpId="0" nodeType="withEffect">
                                  <p:stCondLst>
                                    <p:cond delay="0"/>
                                  </p:stCondLst>
                                  <p:childTnLst>
                                    <p:animMotion origin="layout" path="M -2.70833E-6 3.33333E-6 L -0.00026 0.07176 " pathEditMode="relative" rAng="0" ptsTypes="AA">
                                      <p:cBhvr>
                                        <p:cTn id="12" dur="2000" fill="hold"/>
                                        <p:tgtEl>
                                          <p:spTgt spid="6"/>
                                        </p:tgtEl>
                                        <p:attrNameLst>
                                          <p:attrName>ppt_x</p:attrName>
                                          <p:attrName>ppt_y</p:attrName>
                                        </p:attrNameLst>
                                      </p:cBhvr>
                                      <p:rCtr x="-13" y="3588"/>
                                    </p:animMotion>
                                  </p:childTnLst>
                                </p:cTn>
                              </p:par>
                              <p:par>
                                <p:cTn id="13" presetID="53" presetClass="entr" presetSubtype="16"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14" grpId="0" animBg="1"/>
      <p:bldP spid="1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142-6B44-4441-964B-F77833BFC2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FA540F-25DE-481B-8F6E-48C6F556BC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32F9F4-946F-484E-B3E3-176F1B5CD3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A4A90E-4230-46B3-A9A5-26F3635DBE77}"/>
              </a:ext>
            </a:extLst>
          </p:cNvPr>
          <p:cNvSpPr>
            <a:spLocks noGrp="1"/>
          </p:cNvSpPr>
          <p:nvPr>
            <p:ph type="dt" sz="half" idx="10"/>
          </p:nvPr>
        </p:nvSpPr>
        <p:spPr>
          <a:xfrm>
            <a:off x="838200" y="6356350"/>
            <a:ext cx="2743200" cy="365125"/>
          </a:xfrm>
          <a:prstGeom prst="rect">
            <a:avLst/>
          </a:prstGeom>
        </p:spPr>
        <p:txBody>
          <a:bodyPr/>
          <a:lstStyle/>
          <a:p>
            <a:fld id="{D95F1575-2D16-4AA6-AE8C-5446B18B62C0}" type="datetimeFigureOut">
              <a:rPr lang="en-US" smtClean="0"/>
              <a:t>1/10/2019</a:t>
            </a:fld>
            <a:endParaRPr lang="en-US"/>
          </a:p>
        </p:txBody>
      </p:sp>
      <p:sp>
        <p:nvSpPr>
          <p:cNvPr id="6" name="Footer Placeholder 5">
            <a:extLst>
              <a:ext uri="{FF2B5EF4-FFF2-40B4-BE49-F238E27FC236}">
                <a16:creationId xmlns:a16="http://schemas.microsoft.com/office/drawing/2014/main" id="{30535283-1918-405D-B126-FE22224BC0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C978EF-7EE0-4F79-9374-9D359CAB876E}"/>
              </a:ext>
            </a:extLst>
          </p:cNvPr>
          <p:cNvSpPr>
            <a:spLocks noGrp="1"/>
          </p:cNvSpPr>
          <p:nvPr>
            <p:ph type="sldNum" sz="quarter" idx="12"/>
          </p:nvPr>
        </p:nvSpPr>
        <p:spPr>
          <a:xfrm>
            <a:off x="8610600" y="6356350"/>
            <a:ext cx="2743200" cy="365125"/>
          </a:xfrm>
          <a:prstGeom prst="rect">
            <a:avLst/>
          </a:prstGeom>
        </p:spPr>
        <p:txBody>
          <a:bodyPr/>
          <a:lstStyle/>
          <a:p>
            <a:fld id="{FBCC1B58-F032-4363-9CF6-602491AB2010}" type="slidenum">
              <a:rPr lang="en-US" smtClean="0"/>
              <a:t>‹#›</a:t>
            </a:fld>
            <a:endParaRPr lang="en-US"/>
          </a:p>
        </p:txBody>
      </p:sp>
    </p:spTree>
    <p:extLst>
      <p:ext uri="{BB962C8B-B14F-4D97-AF65-F5344CB8AC3E}">
        <p14:creationId xmlns:p14="http://schemas.microsoft.com/office/powerpoint/2010/main" val="98547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Title Placeholder 19">
            <a:extLst>
              <a:ext uri="{FF2B5EF4-FFF2-40B4-BE49-F238E27FC236}">
                <a16:creationId xmlns:a16="http://schemas.microsoft.com/office/drawing/2014/main" id="{672797D7-23C0-4EDB-A2F3-09BD06D00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56578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slide" Target="slide2.xml"/><Relationship Id="rId3" Type="http://schemas.openxmlformats.org/officeDocument/2006/relationships/image" Target="../media/image29.jpeg"/><Relationship Id="rId7" Type="http://schemas.openxmlformats.org/officeDocument/2006/relationships/package" Target="../embeddings/Microsoft_Excel_Worksheet14.xlsx"/><Relationship Id="rId12" Type="http://schemas.openxmlformats.org/officeDocument/2006/relationships/image" Target="../media/image28.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png"/><Relationship Id="rId11" Type="http://schemas.openxmlformats.org/officeDocument/2006/relationships/package" Target="../embeddings/Microsoft_Excel_Worksheet16.xlsx"/><Relationship Id="rId5" Type="http://schemas.openxmlformats.org/officeDocument/2006/relationships/hyperlink" Target="https://www.heart.org/-/media/data-import/downloadables/healthy-for-life-saut-simmer-and-steam-ucm_492049.pdf" TargetMode="External"/><Relationship Id="rId10" Type="http://schemas.openxmlformats.org/officeDocument/2006/relationships/image" Target="../media/image27.emf"/><Relationship Id="rId4" Type="http://schemas.openxmlformats.org/officeDocument/2006/relationships/image" Target="../media/image1.png"/><Relationship Id="rId9" Type="http://schemas.openxmlformats.org/officeDocument/2006/relationships/package" Target="../embeddings/Microsoft_Excel_Worksheet15.xlsx"/><Relationship Id="rId1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slide" Target="slide2.xml"/><Relationship Id="rId3" Type="http://schemas.openxmlformats.org/officeDocument/2006/relationships/image" Target="../media/image33.jpeg"/><Relationship Id="rId7" Type="http://schemas.openxmlformats.org/officeDocument/2006/relationships/package" Target="../embeddings/Microsoft_Excel_Worksheet17.xlsx"/><Relationship Id="rId12" Type="http://schemas.openxmlformats.org/officeDocument/2006/relationships/image" Target="../media/image32.e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png"/><Relationship Id="rId11" Type="http://schemas.openxmlformats.org/officeDocument/2006/relationships/package" Target="../embeddings/Microsoft_Excel_Worksheet19.xlsx"/><Relationship Id="rId5" Type="http://schemas.openxmlformats.org/officeDocument/2006/relationships/hyperlink" Target="https://www.heart.org/-/media/data-import/downloadables/healthy-for-life--healthy-ingredient-swap-ucm_492050.pdf" TargetMode="External"/><Relationship Id="rId10" Type="http://schemas.openxmlformats.org/officeDocument/2006/relationships/image" Target="../media/image31.emf"/><Relationship Id="rId4" Type="http://schemas.openxmlformats.org/officeDocument/2006/relationships/image" Target="../media/image1.png"/><Relationship Id="rId9" Type="http://schemas.openxmlformats.org/officeDocument/2006/relationships/package" Target="../embeddings/Microsoft_Excel_Worksheet18.xlsx"/><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6.jpeg"/><Relationship Id="rId7" Type="http://schemas.openxmlformats.org/officeDocument/2006/relationships/package" Target="../embeddings/Microsoft_Excel_Worksheet20.xlsx"/><Relationship Id="rId12"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3.png"/><Relationship Id="rId11" Type="http://schemas.openxmlformats.org/officeDocument/2006/relationships/slide" Target="slide2.xml"/><Relationship Id="rId5" Type="http://schemas.openxmlformats.org/officeDocument/2006/relationships/hyperlink" Target="https://www.heart.org/-/media/data-import/downloadables/healthy-for-life--kitchen-discovery-with-kids-ucm_497949.pdf" TargetMode="External"/><Relationship Id="rId10" Type="http://schemas.openxmlformats.org/officeDocument/2006/relationships/image" Target="../media/image35.emf"/><Relationship Id="rId4" Type="http://schemas.openxmlformats.org/officeDocument/2006/relationships/image" Target="../media/image1.png"/><Relationship Id="rId9" Type="http://schemas.openxmlformats.org/officeDocument/2006/relationships/package" Target="../embeddings/Microsoft_Excel_Worksheet21.xlsx"/></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9.jpeg"/><Relationship Id="rId7" Type="http://schemas.openxmlformats.org/officeDocument/2006/relationships/package" Target="../embeddings/Microsoft_Excel_Worksheet22.xlsx"/><Relationship Id="rId12"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3.png"/><Relationship Id="rId11" Type="http://schemas.openxmlformats.org/officeDocument/2006/relationships/slide" Target="slide2.xml"/><Relationship Id="rId5" Type="http://schemas.openxmlformats.org/officeDocument/2006/relationships/hyperlink" Target="https://www.heart.org/-/media/files/healthy-living/company-collaboration/csf8_snacksmarter_ucm_501219.pdf?la=en&amp;hash=6EA5DC80D53500733DC59718A35EE915E9A6BADB" TargetMode="External"/><Relationship Id="rId10" Type="http://schemas.openxmlformats.org/officeDocument/2006/relationships/image" Target="../media/image38.emf"/><Relationship Id="rId4" Type="http://schemas.openxmlformats.org/officeDocument/2006/relationships/image" Target="../media/image1.png"/><Relationship Id="rId9" Type="http://schemas.openxmlformats.org/officeDocument/2006/relationships/package" Target="../embeddings/Microsoft_Excel_Worksheet23.xlsx"/></Relationships>
</file>

<file path=ppt/slides/_rels/slide14.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42.jpeg"/><Relationship Id="rId7" Type="http://schemas.openxmlformats.org/officeDocument/2006/relationships/package" Target="../embeddings/Microsoft_Excel_Worksheet24.xlsx"/><Relationship Id="rId12"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png"/><Relationship Id="rId11" Type="http://schemas.openxmlformats.org/officeDocument/2006/relationships/slide" Target="slide2.xml"/><Relationship Id="rId5" Type="http://schemas.openxmlformats.org/officeDocument/2006/relationships/hyperlink" Target="https://www.heart.org/-/media/files/healthy-living/company-collaboration/csf7_pick-a-protein_ucm_501220.pdf?la=en&amp;hash=19EAB2C345D9204E5001DD9BCFEF7EB4C569AFBF" TargetMode="External"/><Relationship Id="rId10" Type="http://schemas.openxmlformats.org/officeDocument/2006/relationships/image" Target="../media/image41.emf"/><Relationship Id="rId4" Type="http://schemas.openxmlformats.org/officeDocument/2006/relationships/image" Target="../media/image1.png"/><Relationship Id="rId9" Type="http://schemas.openxmlformats.org/officeDocument/2006/relationships/package" Target="../embeddings/Microsoft_Excel_Worksheet25.xlsx"/></Relationships>
</file>

<file path=ppt/slides/_rels/slide1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45.jpeg"/><Relationship Id="rId7" Type="http://schemas.openxmlformats.org/officeDocument/2006/relationships/package" Target="../embeddings/Microsoft_Excel_Worksheet26.xlsx"/><Relationship Id="rId12"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3.png"/><Relationship Id="rId11" Type="http://schemas.openxmlformats.org/officeDocument/2006/relationships/slide" Target="slide2.xml"/><Relationship Id="rId5" Type="http://schemas.openxmlformats.org/officeDocument/2006/relationships/hyperlink" Target="https://www.heart.org/-/media/data-import/downloadables/healthy-for-life--smart-fearless-shopper-ucm_492051.pdf" TargetMode="External"/><Relationship Id="rId10" Type="http://schemas.openxmlformats.org/officeDocument/2006/relationships/image" Target="../media/image44.emf"/><Relationship Id="rId4" Type="http://schemas.openxmlformats.org/officeDocument/2006/relationships/image" Target="../media/image1.png"/><Relationship Id="rId9" Type="http://schemas.openxmlformats.org/officeDocument/2006/relationships/package" Target="../embeddings/Microsoft_Excel_Worksheet27.xlsx"/></Relationships>
</file>

<file path=ppt/slides/_rels/slide16.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8.jpeg"/><Relationship Id="rId7" Type="http://schemas.openxmlformats.org/officeDocument/2006/relationships/package" Target="../embeddings/Microsoft_Excel_Worksheet28.xlsx"/><Relationship Id="rId12"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3.png"/><Relationship Id="rId11" Type="http://schemas.openxmlformats.org/officeDocument/2006/relationships/slide" Target="slide2.xml"/><Relationship Id="rId5" Type="http://schemas.openxmlformats.org/officeDocument/2006/relationships/hyperlink" Target="https://www.heart.org/-/media/data-import/downloadables/healthy-for-life--pantry-makeover-ucm_492052.pdf" TargetMode="External"/><Relationship Id="rId10" Type="http://schemas.openxmlformats.org/officeDocument/2006/relationships/image" Target="../media/image47.emf"/><Relationship Id="rId4" Type="http://schemas.openxmlformats.org/officeDocument/2006/relationships/image" Target="../media/image1.png"/><Relationship Id="rId9" Type="http://schemas.openxmlformats.org/officeDocument/2006/relationships/package" Target="../embeddings/Microsoft_Excel_Worksheet29.xlsx"/></Relationships>
</file>

<file path=ppt/slides/_rels/slide17.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51.jpeg"/><Relationship Id="rId7" Type="http://schemas.openxmlformats.org/officeDocument/2006/relationships/package" Target="../embeddings/Microsoft_Excel_Worksheet30.xlsx"/><Relationship Id="rId12"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3.png"/><Relationship Id="rId11" Type="http://schemas.openxmlformats.org/officeDocument/2006/relationships/slide" Target="slide3.xml"/><Relationship Id="rId5" Type="http://schemas.openxmlformats.org/officeDocument/2006/relationships/hyperlink" Target="https://www.heart.org/-/media/data-import/downloadables/healthy-for-life--food-label-smarts-ucm_492053.pdf" TargetMode="External"/><Relationship Id="rId10" Type="http://schemas.openxmlformats.org/officeDocument/2006/relationships/image" Target="../media/image50.emf"/><Relationship Id="rId4" Type="http://schemas.openxmlformats.org/officeDocument/2006/relationships/image" Target="../media/image1.png"/><Relationship Id="rId9" Type="http://schemas.openxmlformats.org/officeDocument/2006/relationships/package" Target="../embeddings/Microsoft_Excel_Worksheet31.xlsx"/></Relationships>
</file>

<file path=ppt/slides/_rels/slide18.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53.jpeg"/><Relationship Id="rId7" Type="http://schemas.openxmlformats.org/officeDocument/2006/relationships/package" Target="../embeddings/Microsoft_Excel_Worksheet32.xlsx"/><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3.png"/><Relationship Id="rId5" Type="http://schemas.openxmlformats.org/officeDocument/2006/relationships/hyperlink" Target="https://www.heart.org/-/media/data-import/downloadables/healthy-for-life--weekly-meal-plan-made-easy-ucm_492054.pdf" TargetMode="External"/><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slide" Target="slide3.xml"/></Relationships>
</file>

<file path=ppt/slides/_rels/slide19.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slide" Target="slide3.xml"/><Relationship Id="rId3" Type="http://schemas.openxmlformats.org/officeDocument/2006/relationships/image" Target="../media/image57.jpeg"/><Relationship Id="rId7" Type="http://schemas.openxmlformats.org/officeDocument/2006/relationships/package" Target="../embeddings/Microsoft_Excel_Worksheet33.xlsx"/><Relationship Id="rId12" Type="http://schemas.openxmlformats.org/officeDocument/2006/relationships/image" Target="../media/image56.emf"/><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3.png"/><Relationship Id="rId11" Type="http://schemas.openxmlformats.org/officeDocument/2006/relationships/package" Target="../embeddings/Microsoft_Excel_Worksheet35.xlsx"/><Relationship Id="rId5" Type="http://schemas.openxmlformats.org/officeDocument/2006/relationships/hyperlink" Target="https://www.heart.org/-/media/data-import/downloadables/healthy-for-life--eat-a-rainbow-ucm_497951.pdf" TargetMode="External"/><Relationship Id="rId10" Type="http://schemas.openxmlformats.org/officeDocument/2006/relationships/image" Target="../media/image55.emf"/><Relationship Id="rId4" Type="http://schemas.openxmlformats.org/officeDocument/2006/relationships/image" Target="../media/image1.png"/><Relationship Id="rId9" Type="http://schemas.openxmlformats.org/officeDocument/2006/relationships/package" Target="../embeddings/Microsoft_Excel_Worksheet34.xlsx"/><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slide" Target="slide3.xml"/><Relationship Id="rId3" Type="http://schemas.openxmlformats.org/officeDocument/2006/relationships/image" Target="../media/image61.jpeg"/><Relationship Id="rId7" Type="http://schemas.openxmlformats.org/officeDocument/2006/relationships/package" Target="../embeddings/Microsoft_Excel_Worksheet36.xlsx"/><Relationship Id="rId12" Type="http://schemas.openxmlformats.org/officeDocument/2006/relationships/image" Target="../media/image60.e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3.png"/><Relationship Id="rId11" Type="http://schemas.openxmlformats.org/officeDocument/2006/relationships/package" Target="../embeddings/Microsoft_Excel_Worksheet38.xlsx"/><Relationship Id="rId5" Type="http://schemas.openxmlformats.org/officeDocument/2006/relationships/hyperlink" Target="https://www.heart.org/-/media/data-import/downloadables/healthy-for-life--all-the-flavors-of-the-garden-ucm_497950.pdf" TargetMode="External"/><Relationship Id="rId10" Type="http://schemas.openxmlformats.org/officeDocument/2006/relationships/image" Target="../media/image59.emf"/><Relationship Id="rId4" Type="http://schemas.openxmlformats.org/officeDocument/2006/relationships/image" Target="../media/image1.png"/><Relationship Id="rId9" Type="http://schemas.openxmlformats.org/officeDocument/2006/relationships/package" Target="../embeddings/Microsoft_Excel_Worksheet37.xlsx"/><Relationship Id="rId1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package" Target="../embeddings/Microsoft_Excel_Worksheet40.xlsx"/><Relationship Id="rId13" Type="http://schemas.openxmlformats.org/officeDocument/2006/relationships/image" Target="../media/image2.png"/><Relationship Id="rId3" Type="http://schemas.openxmlformats.org/officeDocument/2006/relationships/image" Target="../media/image65.jpeg"/><Relationship Id="rId7" Type="http://schemas.openxmlformats.org/officeDocument/2006/relationships/image" Target="../media/image62.emf"/><Relationship Id="rId12" Type="http://schemas.openxmlformats.org/officeDocument/2006/relationships/slide" Target="slide22.xml"/><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package" Target="../embeddings/Microsoft_Excel_Worksheet39.xlsx"/><Relationship Id="rId11" Type="http://schemas.openxmlformats.org/officeDocument/2006/relationships/image" Target="../media/image64.emf"/><Relationship Id="rId5" Type="http://schemas.openxmlformats.org/officeDocument/2006/relationships/image" Target="../media/image3.png"/><Relationship Id="rId10" Type="http://schemas.openxmlformats.org/officeDocument/2006/relationships/package" Target="../embeddings/Microsoft_Excel_Worksheet41.xlsx"/><Relationship Id="rId4" Type="http://schemas.openxmlformats.org/officeDocument/2006/relationships/image" Target="../media/image1.png"/><Relationship Id="rId9" Type="http://schemas.openxmlformats.org/officeDocument/2006/relationships/image" Target="../media/image63.emf"/></Relationships>
</file>

<file path=ppt/slides/_rels/slide22.xml.rels><?xml version="1.0" encoding="UTF-8" standalone="yes"?>
<Relationships xmlns="http://schemas.openxmlformats.org/package/2006/relationships"><Relationship Id="rId8" Type="http://schemas.openxmlformats.org/officeDocument/2006/relationships/package" Target="../embeddings/Microsoft_Excel_Worksheet43.xlsx"/><Relationship Id="rId13" Type="http://schemas.openxmlformats.org/officeDocument/2006/relationships/slide" Target="slide21.xml"/><Relationship Id="rId3" Type="http://schemas.openxmlformats.org/officeDocument/2006/relationships/image" Target="../media/image68.jpeg"/><Relationship Id="rId7" Type="http://schemas.openxmlformats.org/officeDocument/2006/relationships/image" Target="../media/image62.emf"/><Relationship Id="rId12"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package" Target="../embeddings/Microsoft_Excel_Worksheet42.xlsx"/><Relationship Id="rId11" Type="http://schemas.openxmlformats.org/officeDocument/2006/relationships/image" Target="../media/image67.emf"/><Relationship Id="rId5" Type="http://schemas.openxmlformats.org/officeDocument/2006/relationships/image" Target="../media/image3.png"/><Relationship Id="rId10" Type="http://schemas.openxmlformats.org/officeDocument/2006/relationships/package" Target="../embeddings/Microsoft_Excel_Worksheet44.xlsx"/><Relationship Id="rId4" Type="http://schemas.openxmlformats.org/officeDocument/2006/relationships/image" Target="../media/image1.png"/><Relationship Id="rId9" Type="http://schemas.openxmlformats.org/officeDocument/2006/relationships/image" Target="../media/image66.emf"/><Relationship Id="rId14" Type="http://schemas.openxmlformats.org/officeDocument/2006/relationships/slide" Target="slide3.xml"/></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Excel_Worksheet46.xlsx"/><Relationship Id="rId13" Type="http://schemas.openxmlformats.org/officeDocument/2006/relationships/image" Target="../media/image2.png"/><Relationship Id="rId3" Type="http://schemas.openxmlformats.org/officeDocument/2006/relationships/image" Target="../media/image72.jpeg"/><Relationship Id="rId7" Type="http://schemas.openxmlformats.org/officeDocument/2006/relationships/image" Target="../media/image69.emf"/><Relationship Id="rId12" Type="http://schemas.openxmlformats.org/officeDocument/2006/relationships/slide" Target="slide24.xml"/><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package" Target="../embeddings/Microsoft_Excel_Worksheet45.xlsx"/><Relationship Id="rId11" Type="http://schemas.openxmlformats.org/officeDocument/2006/relationships/image" Target="../media/image71.emf"/><Relationship Id="rId5" Type="http://schemas.openxmlformats.org/officeDocument/2006/relationships/image" Target="../media/image3.png"/><Relationship Id="rId10" Type="http://schemas.openxmlformats.org/officeDocument/2006/relationships/package" Target="../embeddings/Microsoft_Excel_Worksheet47.xlsx"/><Relationship Id="rId4" Type="http://schemas.openxmlformats.org/officeDocument/2006/relationships/image" Target="../media/image1.png"/><Relationship Id="rId9" Type="http://schemas.openxmlformats.org/officeDocument/2006/relationships/image" Target="../media/image70.emf"/></Relationships>
</file>

<file path=ppt/slides/_rels/slide24.xml.rels><?xml version="1.0" encoding="UTF-8" standalone="yes"?>
<Relationships xmlns="http://schemas.openxmlformats.org/package/2006/relationships"><Relationship Id="rId8" Type="http://schemas.openxmlformats.org/officeDocument/2006/relationships/package" Target="../embeddings/Microsoft_Excel_Worksheet49.xlsx"/><Relationship Id="rId13" Type="http://schemas.openxmlformats.org/officeDocument/2006/relationships/image" Target="../media/image75.emf"/><Relationship Id="rId3" Type="http://schemas.openxmlformats.org/officeDocument/2006/relationships/image" Target="../media/image76.jpeg"/><Relationship Id="rId7" Type="http://schemas.openxmlformats.org/officeDocument/2006/relationships/image" Target="../media/image73.emf"/><Relationship Id="rId12" Type="http://schemas.openxmlformats.org/officeDocument/2006/relationships/package" Target="../embeddings/Microsoft_Excel_Worksheet50.xlsx"/><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package" Target="../embeddings/Microsoft_Excel_Worksheet48.xlsx"/><Relationship Id="rId11" Type="http://schemas.openxmlformats.org/officeDocument/2006/relationships/slide" Target="slide23.xml"/><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74.emf"/><Relationship Id="rId14" Type="http://schemas.openxmlformats.org/officeDocument/2006/relationships/slide" Target="slide3.xml"/></Relationships>
</file>

<file path=ppt/slides/_rels/slide25.xml.rels><?xml version="1.0" encoding="UTF-8" standalone="yes"?>
<Relationships xmlns="http://schemas.openxmlformats.org/package/2006/relationships"><Relationship Id="rId8" Type="http://schemas.openxmlformats.org/officeDocument/2006/relationships/package" Target="../embeddings/Microsoft_Excel_Worksheet52.xlsx"/><Relationship Id="rId13" Type="http://schemas.openxmlformats.org/officeDocument/2006/relationships/image" Target="../media/image2.png"/><Relationship Id="rId3" Type="http://schemas.openxmlformats.org/officeDocument/2006/relationships/image" Target="../media/image80.jpeg"/><Relationship Id="rId7" Type="http://schemas.openxmlformats.org/officeDocument/2006/relationships/image" Target="../media/image77.emf"/><Relationship Id="rId12" Type="http://schemas.openxmlformats.org/officeDocument/2006/relationships/slide" Target="slide26.xml"/><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package" Target="../embeddings/Microsoft_Excel_Worksheet51.xlsx"/><Relationship Id="rId11" Type="http://schemas.openxmlformats.org/officeDocument/2006/relationships/image" Target="../media/image79.emf"/><Relationship Id="rId5" Type="http://schemas.openxmlformats.org/officeDocument/2006/relationships/image" Target="../media/image3.png"/><Relationship Id="rId10" Type="http://schemas.openxmlformats.org/officeDocument/2006/relationships/package" Target="../embeddings/Microsoft_Excel_Worksheet53.xlsx"/><Relationship Id="rId4" Type="http://schemas.openxmlformats.org/officeDocument/2006/relationships/image" Target="../media/image1.png"/><Relationship Id="rId9" Type="http://schemas.openxmlformats.org/officeDocument/2006/relationships/image" Target="../media/image78.emf"/></Relationships>
</file>

<file path=ppt/slides/_rels/slide26.xml.rels><?xml version="1.0" encoding="UTF-8" standalone="yes"?>
<Relationships xmlns="http://schemas.openxmlformats.org/package/2006/relationships"><Relationship Id="rId8" Type="http://schemas.openxmlformats.org/officeDocument/2006/relationships/package" Target="../embeddings/Microsoft_Excel_Worksheet55.xlsx"/><Relationship Id="rId13" Type="http://schemas.openxmlformats.org/officeDocument/2006/relationships/image" Target="../media/image77.emf"/><Relationship Id="rId3" Type="http://schemas.openxmlformats.org/officeDocument/2006/relationships/image" Target="../media/image83.jpeg"/><Relationship Id="rId7" Type="http://schemas.openxmlformats.org/officeDocument/2006/relationships/image" Target="../media/image81.emf"/><Relationship Id="rId12" Type="http://schemas.openxmlformats.org/officeDocument/2006/relationships/package" Target="../embeddings/Microsoft_Excel_Worksheet56.xlsx"/><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package" Target="../embeddings/Microsoft_Excel_Worksheet54.xlsx"/><Relationship Id="rId11" Type="http://schemas.openxmlformats.org/officeDocument/2006/relationships/slide" Target="slide25.xml"/><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2.emf"/><Relationship Id="rId14" Type="http://schemas.openxmlformats.org/officeDocument/2006/relationships/slide" Target="slide3.xml"/></Relationships>
</file>

<file path=ppt/slides/_rels/slide27.xml.rels><?xml version="1.0" encoding="UTF-8" standalone="yes"?>
<Relationships xmlns="http://schemas.openxmlformats.org/package/2006/relationships"><Relationship Id="rId8" Type="http://schemas.openxmlformats.org/officeDocument/2006/relationships/package" Target="../embeddings/Microsoft_Excel_Worksheet58.xlsx"/><Relationship Id="rId13" Type="http://schemas.openxmlformats.org/officeDocument/2006/relationships/image" Target="../media/image2.png"/><Relationship Id="rId3" Type="http://schemas.openxmlformats.org/officeDocument/2006/relationships/image" Target="../media/image87.jpeg"/><Relationship Id="rId7" Type="http://schemas.openxmlformats.org/officeDocument/2006/relationships/image" Target="../media/image84.emf"/><Relationship Id="rId12" Type="http://schemas.openxmlformats.org/officeDocument/2006/relationships/slide" Target="slide28.xml"/><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package" Target="../embeddings/Microsoft_Excel_Worksheet57.xlsx"/><Relationship Id="rId11" Type="http://schemas.openxmlformats.org/officeDocument/2006/relationships/image" Target="../media/image86.emf"/><Relationship Id="rId5" Type="http://schemas.openxmlformats.org/officeDocument/2006/relationships/image" Target="../media/image3.png"/><Relationship Id="rId10" Type="http://schemas.openxmlformats.org/officeDocument/2006/relationships/package" Target="../embeddings/Microsoft_Excel_Worksheet59.xlsx"/><Relationship Id="rId4" Type="http://schemas.openxmlformats.org/officeDocument/2006/relationships/image" Target="../media/image1.png"/><Relationship Id="rId9" Type="http://schemas.openxmlformats.org/officeDocument/2006/relationships/image" Target="../media/image85.emf"/></Relationships>
</file>

<file path=ppt/slides/_rels/slide28.xml.rels><?xml version="1.0" encoding="UTF-8" standalone="yes"?>
<Relationships xmlns="http://schemas.openxmlformats.org/package/2006/relationships"><Relationship Id="rId8" Type="http://schemas.openxmlformats.org/officeDocument/2006/relationships/package" Target="../embeddings/Microsoft_Excel_Worksheet61.xlsx"/><Relationship Id="rId13" Type="http://schemas.openxmlformats.org/officeDocument/2006/relationships/image" Target="../media/image90.emf"/><Relationship Id="rId3" Type="http://schemas.openxmlformats.org/officeDocument/2006/relationships/image" Target="../media/image91.jpeg"/><Relationship Id="rId7" Type="http://schemas.openxmlformats.org/officeDocument/2006/relationships/image" Target="../media/image88.emf"/><Relationship Id="rId12" Type="http://schemas.openxmlformats.org/officeDocument/2006/relationships/package" Target="../embeddings/Microsoft_Excel_Worksheet62.xlsx"/><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package" Target="../embeddings/Microsoft_Excel_Worksheet60.xlsx"/><Relationship Id="rId11" Type="http://schemas.openxmlformats.org/officeDocument/2006/relationships/slide" Target="slide27.xml"/><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9.emf"/><Relationship Id="rId14" Type="http://schemas.openxmlformats.org/officeDocument/2006/relationships/slide" Target="slide3.xml"/></Relationships>
</file>

<file path=ppt/slides/_rels/slide29.xml.rels><?xml version="1.0" encoding="UTF-8" standalone="yes"?>
<Relationships xmlns="http://schemas.openxmlformats.org/package/2006/relationships"><Relationship Id="rId8" Type="http://schemas.openxmlformats.org/officeDocument/2006/relationships/package" Target="../embeddings/Microsoft_Excel_Worksheet64.xlsx"/><Relationship Id="rId13" Type="http://schemas.openxmlformats.org/officeDocument/2006/relationships/slide" Target="slide3.xml"/><Relationship Id="rId3" Type="http://schemas.openxmlformats.org/officeDocument/2006/relationships/image" Target="../media/image95.jpeg"/><Relationship Id="rId7" Type="http://schemas.openxmlformats.org/officeDocument/2006/relationships/image" Target="../media/image92.emf"/><Relationship Id="rId12" Type="http://schemas.openxmlformats.org/officeDocument/2006/relationships/image" Target="../media/image94.emf"/><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package" Target="../embeddings/Microsoft_Excel_Worksheet63.xlsx"/><Relationship Id="rId11" Type="http://schemas.openxmlformats.org/officeDocument/2006/relationships/package" Target="../embeddings/Microsoft_Excel_Worksheet65.xlsx"/><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93.emf"/></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8" Type="http://schemas.openxmlformats.org/officeDocument/2006/relationships/package" Target="../embeddings/Microsoft_Excel_Worksheet67.xlsx"/><Relationship Id="rId13" Type="http://schemas.openxmlformats.org/officeDocument/2006/relationships/slide" Target="slide3.xml"/><Relationship Id="rId3" Type="http://schemas.openxmlformats.org/officeDocument/2006/relationships/image" Target="../media/image99.jpeg"/><Relationship Id="rId7" Type="http://schemas.openxmlformats.org/officeDocument/2006/relationships/image" Target="../media/image96.emf"/><Relationship Id="rId12" Type="http://schemas.openxmlformats.org/officeDocument/2006/relationships/image" Target="../media/image98.emf"/><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package" Target="../embeddings/Microsoft_Excel_Worksheet66.xlsx"/><Relationship Id="rId11" Type="http://schemas.openxmlformats.org/officeDocument/2006/relationships/package" Target="../embeddings/Microsoft_Excel_Worksheet68.xlsx"/><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97.emf"/></Relationships>
</file>

<file path=ppt/slides/_rels/slide31.xml.rels><?xml version="1.0" encoding="UTF-8" standalone="yes"?>
<Relationships xmlns="http://schemas.openxmlformats.org/package/2006/relationships"><Relationship Id="rId8" Type="http://schemas.openxmlformats.org/officeDocument/2006/relationships/package" Target="../embeddings/Microsoft_Excel_Worksheet70.xlsx"/><Relationship Id="rId13" Type="http://schemas.openxmlformats.org/officeDocument/2006/relationships/slide" Target="slide3.xml"/><Relationship Id="rId3" Type="http://schemas.openxmlformats.org/officeDocument/2006/relationships/image" Target="../media/image103.jpeg"/><Relationship Id="rId7" Type="http://schemas.openxmlformats.org/officeDocument/2006/relationships/image" Target="../media/image100.emf"/><Relationship Id="rId12" Type="http://schemas.openxmlformats.org/officeDocument/2006/relationships/image" Target="../media/image102.emf"/><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package" Target="../embeddings/Microsoft_Excel_Worksheet69.xlsx"/><Relationship Id="rId11" Type="http://schemas.openxmlformats.org/officeDocument/2006/relationships/package" Target="../embeddings/Microsoft_Excel_Worksheet71.xlsx"/><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01.emf"/></Relationships>
</file>

<file path=ppt/slides/_rels/slide32.xml.rels><?xml version="1.0" encoding="UTF-8" standalone="yes"?>
<Relationships xmlns="http://schemas.openxmlformats.org/package/2006/relationships"><Relationship Id="rId8" Type="http://schemas.openxmlformats.org/officeDocument/2006/relationships/image" Target="../media/image104.emf"/><Relationship Id="rId13" Type="http://schemas.openxmlformats.org/officeDocument/2006/relationships/slide" Target="slide3.xml"/><Relationship Id="rId3" Type="http://schemas.openxmlformats.org/officeDocument/2006/relationships/image" Target="../media/image107.jpeg"/><Relationship Id="rId7" Type="http://schemas.openxmlformats.org/officeDocument/2006/relationships/package" Target="../embeddings/Microsoft_Excel_Worksheet72.xlsx"/><Relationship Id="rId12" Type="http://schemas.openxmlformats.org/officeDocument/2006/relationships/image" Target="../media/image106.emf"/><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image" Target="../media/image2.png"/><Relationship Id="rId11" Type="http://schemas.openxmlformats.org/officeDocument/2006/relationships/package" Target="../embeddings/Microsoft_Excel_Worksheet74.xlsx"/><Relationship Id="rId5" Type="http://schemas.openxmlformats.org/officeDocument/2006/relationships/image" Target="../media/image3.png"/><Relationship Id="rId10" Type="http://schemas.openxmlformats.org/officeDocument/2006/relationships/image" Target="../media/image105.emf"/><Relationship Id="rId4" Type="http://schemas.openxmlformats.org/officeDocument/2006/relationships/image" Target="../media/image1.png"/><Relationship Id="rId9" Type="http://schemas.openxmlformats.org/officeDocument/2006/relationships/package" Target="../embeddings/Microsoft_Excel_Worksheet73.xlsx"/></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9.jpeg"/><Relationship Id="rId7"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hyperlink" Target="https://www.heart.org/-/media/files/healthy-living/company-collaboration/hflrolefoodyourhealthcholbloodsugarucm492043.pdf?la=en&amp;hash=00A61B1D6E105D50629C573DFC5A973C8B47DAF0" TargetMode="External"/><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1.jpeg"/><Relationship Id="rId7"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hyperlink" Target="https://www.heart.org/-/media/files/healthy-living/company-collaboration/hflrolefoodyourhealthbpucm492044.pdf?la=en&amp;hash=ED9DFE46357F44E69B99D1EDEC79213BBC97D7F6" TargetMode="External"/><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3.jpeg"/><Relationship Id="rId7" Type="http://schemas.openxmlformats.org/officeDocument/2006/relationships/package" Target="../embeddings/Microsoft_Excel_Worksheet4.xlsx"/><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hyperlink" Target="https://www.heart.org/-/media/data-import/downloadables/healthy-for-life--exercise-within-reach-ucm_492045.pdf" TargetMode="External"/><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slide" Target="slide2.xml"/><Relationship Id="rId3" Type="http://schemas.openxmlformats.org/officeDocument/2006/relationships/image" Target="../media/image17.jpeg"/><Relationship Id="rId7" Type="http://schemas.openxmlformats.org/officeDocument/2006/relationships/package" Target="../embeddings/Microsoft_Excel_Worksheet5.xlsx"/><Relationship Id="rId12"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png"/><Relationship Id="rId11" Type="http://schemas.openxmlformats.org/officeDocument/2006/relationships/package" Target="../embeddings/Microsoft_Excel_Worksheet7.xlsx"/><Relationship Id="rId5" Type="http://schemas.openxmlformats.org/officeDocument/2006/relationships/hyperlink" Target="https://www.heart.org/-/media/data-import/downloadables/healthy-for-life--feed-your-potential-ucm_492046.pdf" TargetMode="External"/><Relationship Id="rId10" Type="http://schemas.openxmlformats.org/officeDocument/2006/relationships/image" Target="../media/image15.emf"/><Relationship Id="rId4" Type="http://schemas.openxmlformats.org/officeDocument/2006/relationships/image" Target="../media/image1.png"/><Relationship Id="rId9" Type="http://schemas.openxmlformats.org/officeDocument/2006/relationships/package" Target="../embeddings/Microsoft_Excel_Worksheet6.xlsx"/><Relationship Id="rId1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slide" Target="slide2.xml"/><Relationship Id="rId3" Type="http://schemas.openxmlformats.org/officeDocument/2006/relationships/image" Target="../media/image21.jpeg"/><Relationship Id="rId7" Type="http://schemas.openxmlformats.org/officeDocument/2006/relationships/package" Target="../embeddings/Microsoft_Excel_Worksheet8.xlsx"/><Relationship Id="rId12" Type="http://schemas.openxmlformats.org/officeDocument/2006/relationships/image" Target="../media/image20.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png"/><Relationship Id="rId11" Type="http://schemas.openxmlformats.org/officeDocument/2006/relationships/package" Target="../embeddings/Microsoft_Excel_Worksheet10.xlsx"/><Relationship Id="rId5" Type="http://schemas.openxmlformats.org/officeDocument/2006/relationships/hyperlink" Target="https://www.heart.org/-/media/data-import/downloadables/healthy-for-life--chopped-salad-competition-ucm_492047.pdf" TargetMode="External"/><Relationship Id="rId10" Type="http://schemas.openxmlformats.org/officeDocument/2006/relationships/image" Target="../media/image19.emf"/><Relationship Id="rId4" Type="http://schemas.openxmlformats.org/officeDocument/2006/relationships/image" Target="../media/image1.png"/><Relationship Id="rId9" Type="http://schemas.openxmlformats.org/officeDocument/2006/relationships/package" Target="../embeddings/Microsoft_Excel_Worksheet9.xlsx"/><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slide" Target="slide2.xml"/><Relationship Id="rId3" Type="http://schemas.openxmlformats.org/officeDocument/2006/relationships/image" Target="../media/image25.jpeg"/><Relationship Id="rId7" Type="http://schemas.openxmlformats.org/officeDocument/2006/relationships/package" Target="../embeddings/Microsoft_Excel_Worksheet11.xlsx"/><Relationship Id="rId12" Type="http://schemas.openxmlformats.org/officeDocument/2006/relationships/image" Target="../media/image24.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png"/><Relationship Id="rId11" Type="http://schemas.openxmlformats.org/officeDocument/2006/relationships/package" Target="../embeddings/Microsoft_Excel_Worksheet13.xlsx"/><Relationship Id="rId5" Type="http://schemas.openxmlformats.org/officeDocument/2006/relationships/hyperlink" Target="https://www.heart.org/-/media/data-import/downloadables/healthy-for-life-tasty-affordable-meals-for-busy-families-ucm_492048.pdf" TargetMode="External"/><Relationship Id="rId10" Type="http://schemas.openxmlformats.org/officeDocument/2006/relationships/image" Target="../media/image23.emf"/><Relationship Id="rId4" Type="http://schemas.openxmlformats.org/officeDocument/2006/relationships/image" Target="../media/image1.png"/><Relationship Id="rId9" Type="http://schemas.openxmlformats.org/officeDocument/2006/relationships/package" Target="../embeddings/Microsoft_Excel_Worksheet12.xlsx"/><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4F01DF5-3F49-47D3-922A-9682F3EE6A4D}"/>
              </a:ext>
            </a:extLst>
          </p:cNvPr>
          <p:cNvSpPr/>
          <p:nvPr/>
        </p:nvSpPr>
        <p:spPr>
          <a:xfrm>
            <a:off x="-1" y="0"/>
            <a:ext cx="12191998" cy="4419600"/>
          </a:xfrm>
          <a:prstGeom prst="rect">
            <a:avLst/>
          </a:prstGeom>
          <a:gradFill>
            <a:gsLst>
              <a:gs pos="100000">
                <a:schemeClr val="bg1"/>
              </a:gs>
              <a:gs pos="0">
                <a:srgbClr val="00A1F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A65EF22-D0B3-4F2B-B47C-F6C832E341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419600"/>
            <a:ext cx="12192000" cy="2438400"/>
          </a:xfrm>
          <a:prstGeom prst="rect">
            <a:avLst/>
          </a:prstGeom>
        </p:spPr>
      </p:pic>
      <p:pic>
        <p:nvPicPr>
          <p:cNvPr id="4" name="Picture 3">
            <a:extLst>
              <a:ext uri="{FF2B5EF4-FFF2-40B4-BE49-F238E27FC236}">
                <a16:creationId xmlns:a16="http://schemas.microsoft.com/office/drawing/2014/main" id="{FB023ECA-C522-452B-BFAC-8130AE1CC731}"/>
              </a:ext>
            </a:extLst>
          </p:cNvPr>
          <p:cNvPicPr/>
          <p:nvPr/>
        </p:nvPicPr>
        <p:blipFill>
          <a:blip r:embed="rId3" cstate="email">
            <a:extLst>
              <a:ext uri="{28A0092B-C50C-407E-A947-70E740481C1C}">
                <a14:useLocalDpi xmlns:a14="http://schemas.microsoft.com/office/drawing/2010/main"/>
              </a:ext>
            </a:extLst>
          </a:blip>
          <a:stretch>
            <a:fillRect/>
          </a:stretch>
        </p:blipFill>
        <p:spPr bwMode="auto">
          <a:xfrm>
            <a:off x="0" y="1717963"/>
            <a:ext cx="12191999" cy="317515"/>
          </a:xfrm>
          <a:prstGeom prst="rect">
            <a:avLst/>
          </a:prstGeom>
          <a:noFill/>
          <a:ln>
            <a:noFill/>
          </a:ln>
          <a:effectLst>
            <a:outerShdw blurRad="139700" dist="38100" dir="5400000" algn="t" rotWithShape="0">
              <a:prstClr val="black">
                <a:alpha val="19000"/>
              </a:prstClr>
            </a:outerShdw>
          </a:effectLst>
        </p:spPr>
      </p:pic>
      <p:sp>
        <p:nvSpPr>
          <p:cNvPr id="7" name="Rectangle 6">
            <a:extLst>
              <a:ext uri="{FF2B5EF4-FFF2-40B4-BE49-F238E27FC236}">
                <a16:creationId xmlns:a16="http://schemas.microsoft.com/office/drawing/2014/main" id="{1FCAAD00-7C8F-4EC5-A06F-D8E7E5002F4E}"/>
              </a:ext>
            </a:extLst>
          </p:cNvPr>
          <p:cNvSpPr/>
          <p:nvPr/>
        </p:nvSpPr>
        <p:spPr>
          <a:xfrm>
            <a:off x="1" y="0"/>
            <a:ext cx="12191998" cy="1754909"/>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C9F7EBF-A79E-40BF-AA34-19EE154BABEB}"/>
              </a:ext>
            </a:extLst>
          </p:cNvPr>
          <p:cNvSpPr txBox="1"/>
          <p:nvPr/>
        </p:nvSpPr>
        <p:spPr>
          <a:xfrm>
            <a:off x="1603295" y="125647"/>
            <a:ext cx="8985405" cy="1446550"/>
          </a:xfrm>
          <a:prstGeom prst="rect">
            <a:avLst/>
          </a:prstGeom>
          <a:noFill/>
        </p:spPr>
        <p:txBody>
          <a:bodyPr wrap="square" rtlCol="0">
            <a:spAutoFit/>
          </a:bodyPr>
          <a:lstStyle/>
          <a:p>
            <a:pPr algn="ctr"/>
            <a:r>
              <a:rPr lang="en-US" sz="4000" b="1" dirty="0">
                <a:solidFill>
                  <a:schemeClr val="bg1"/>
                </a:solidFill>
                <a:effectLst>
                  <a:outerShdw blurRad="38100" dist="38100" dir="2700000" algn="tl" rotWithShape="0">
                    <a:prstClr val="black">
                      <a:alpha val="57000"/>
                    </a:prstClr>
                  </a:outerShdw>
                </a:effectLst>
                <a:latin typeface="Century Gothic" panose="020B0502020202020204" pitchFamily="34" charset="0"/>
              </a:rPr>
              <a:t>Healthy for Life Cost Calculator</a:t>
            </a:r>
          </a:p>
          <a:p>
            <a:pPr algn="ctr"/>
            <a:r>
              <a:rPr lang="en-US" sz="2400" dirty="0">
                <a:solidFill>
                  <a:schemeClr val="bg1"/>
                </a:solidFill>
                <a:effectLst>
                  <a:outerShdw blurRad="38100" dist="38100" dir="2700000" algn="tl" rotWithShape="0">
                    <a:prstClr val="black">
                      <a:alpha val="57000"/>
                    </a:prstClr>
                  </a:outerShdw>
                </a:effectLst>
                <a:latin typeface="Century Gothic" panose="020B0502020202020204" pitchFamily="34" charset="0"/>
              </a:rPr>
              <a:t>Use this tool to help get an estimate of the costs associated with the different educational experience options.</a:t>
            </a:r>
          </a:p>
        </p:txBody>
      </p:sp>
      <p:sp>
        <p:nvSpPr>
          <p:cNvPr id="8" name="Rectangle 7">
            <a:extLst>
              <a:ext uri="{FF2B5EF4-FFF2-40B4-BE49-F238E27FC236}">
                <a16:creationId xmlns:a16="http://schemas.microsoft.com/office/drawing/2014/main" id="{8F1D570B-B981-4E7F-B632-2846ABD15E84}"/>
              </a:ext>
            </a:extLst>
          </p:cNvPr>
          <p:cNvSpPr/>
          <p:nvPr/>
        </p:nvSpPr>
        <p:spPr>
          <a:xfrm>
            <a:off x="548068" y="2327010"/>
            <a:ext cx="10570030" cy="2585323"/>
          </a:xfrm>
          <a:prstGeom prst="rect">
            <a:avLst/>
          </a:prstGeom>
        </p:spPr>
        <p:txBody>
          <a:bodyPr wrap="square">
            <a:spAutoFit/>
          </a:bodyPr>
          <a:lstStyle/>
          <a:p>
            <a:r>
              <a:rPr lang="en-US" dirty="0">
                <a:effectLst>
                  <a:outerShdw blurRad="50800" dist="38100" dir="2700000" algn="tl" rotWithShape="0">
                    <a:prstClr val="black">
                      <a:alpha val="25000"/>
                    </a:prstClr>
                  </a:outerShdw>
                </a:effectLst>
                <a:latin typeface="Century Gothic" panose="020B0502020202020204" pitchFamily="34" charset="0"/>
                <a:ea typeface="Calibri" panose="020F0502020204030204" pitchFamily="34" charset="0"/>
              </a:rPr>
              <a:t>Start planning your educational experience! Use the Healthy for Life Cost Calculator as a resource to prepare for your educational experience. This document can help you determine the estimated costs of each activity and demonstration. </a:t>
            </a:r>
          </a:p>
          <a:p>
            <a:r>
              <a:rPr lang="en-US" dirty="0">
                <a:effectLst>
                  <a:outerShdw blurRad="50800" dist="38100" dir="2700000" algn="tl" rotWithShape="0">
                    <a:prstClr val="black">
                      <a:alpha val="25000"/>
                    </a:prstClr>
                  </a:outerShdw>
                </a:effectLst>
                <a:latin typeface="Century Gothic" panose="020B0502020202020204" pitchFamily="34" charset="0"/>
                <a:ea typeface="Calibri" panose="020F0502020204030204" pitchFamily="34" charset="0"/>
              </a:rPr>
              <a:t>You can go right to the educational experience you are facilitating for a price breakdown of that experience’s activity and demonstration. Anticipate the cost of the experience by entering the number of participants per experience to determine the costs </a:t>
            </a:r>
          </a:p>
          <a:p>
            <a:r>
              <a:rPr lang="en-US" dirty="0">
                <a:effectLst>
                  <a:outerShdw blurRad="50800" dist="38100" dir="2700000" algn="tl" rotWithShape="0">
                    <a:prstClr val="black">
                      <a:alpha val="25000"/>
                    </a:prstClr>
                  </a:outerShdw>
                </a:effectLst>
                <a:latin typeface="Century Gothic" panose="020B0502020202020204" pitchFamily="34" charset="0"/>
                <a:ea typeface="Calibri" panose="020F0502020204030204" pitchFamily="34" charset="0"/>
              </a:rPr>
              <a:t>for that activity. </a:t>
            </a:r>
          </a:p>
          <a:p>
            <a:r>
              <a:rPr lang="en-US" dirty="0">
                <a:effectLst>
                  <a:outerShdw blurRad="50800" dist="38100" dir="2700000" algn="tl" rotWithShape="0">
                    <a:prstClr val="black">
                      <a:alpha val="25000"/>
                    </a:prstClr>
                  </a:outerShdw>
                </a:effectLst>
                <a:latin typeface="Century Gothic" panose="020B0502020202020204" pitchFamily="34" charset="0"/>
                <a:ea typeface="Calibri" panose="020F0502020204030204" pitchFamily="34" charset="0"/>
              </a:rPr>
              <a:t> </a:t>
            </a:r>
          </a:p>
          <a:p>
            <a:r>
              <a:rPr lang="en-US" dirty="0">
                <a:effectLst>
                  <a:outerShdw blurRad="50800" dist="38100" dir="2700000" algn="tl" rotWithShape="0">
                    <a:prstClr val="black">
                      <a:alpha val="25000"/>
                    </a:prstClr>
                  </a:outerShdw>
                </a:effectLst>
                <a:latin typeface="Century Gothic" panose="020B0502020202020204" pitchFamily="34" charset="0"/>
                <a:ea typeface="Calibri" panose="020F0502020204030204" pitchFamily="34" charset="0"/>
              </a:rPr>
              <a:t>See instructions for using the Healthy for Life Cost Calculator on the next page.</a:t>
            </a:r>
          </a:p>
        </p:txBody>
      </p:sp>
      <p:pic>
        <p:nvPicPr>
          <p:cNvPr id="13" name="Picture 12">
            <a:extLst>
              <a:ext uri="{FF2B5EF4-FFF2-40B4-BE49-F238E27FC236}">
                <a16:creationId xmlns:a16="http://schemas.microsoft.com/office/drawing/2014/main" id="{09209A21-8D9A-47C2-B30C-C42D068278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011187">
            <a:off x="10003973" y="3730345"/>
            <a:ext cx="1796144" cy="2787045"/>
          </a:xfrm>
          <a:prstGeom prst="rect">
            <a:avLst/>
          </a:prstGeom>
          <a:effectLst>
            <a:outerShdw blurRad="177800" dist="38100" dir="2700000" algn="tl" rotWithShape="0">
              <a:prstClr val="black">
                <a:alpha val="70000"/>
              </a:prstClr>
            </a:outerShdw>
          </a:effectLst>
        </p:spPr>
      </p:pic>
    </p:spTree>
    <p:extLst>
      <p:ext uri="{BB962C8B-B14F-4D97-AF65-F5344CB8AC3E}">
        <p14:creationId xmlns:p14="http://schemas.microsoft.com/office/powerpoint/2010/main" val="96449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low cooker panning curry with chicken cauliflower rice">
            <a:extLst>
              <a:ext uri="{FF2B5EF4-FFF2-40B4-BE49-F238E27FC236}">
                <a16:creationId xmlns:a16="http://schemas.microsoft.com/office/drawing/2014/main" id="{6767FA9F-D3FE-40D6-9904-9470908B0AF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006864"/>
            <a:ext cx="12187119" cy="5851136"/>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0115550" cy="584775"/>
          </a:xfrm>
          <a:prstGeom prst="rect">
            <a:avLst/>
          </a:prstGeom>
          <a:noFill/>
        </p:spPr>
        <p:txBody>
          <a:bodyPr wrap="square" rtlCol="0">
            <a:spAutoFit/>
          </a:bodyPr>
          <a:lstStyle/>
          <a:p>
            <a:r>
              <a:rPr lang="en-US" sz="3200" b="1" dirty="0" err="1">
                <a:effectLst>
                  <a:outerShdw blurRad="50800" dist="38100" dir="2700000" algn="tl" rotWithShape="0">
                    <a:prstClr val="black">
                      <a:alpha val="28000"/>
                    </a:prstClr>
                  </a:outerShdw>
                </a:effectLst>
                <a:latin typeface="Century Gothic" panose="020B0502020202020204" pitchFamily="34" charset="0"/>
                <a:hlinkClick r:id="rId5"/>
              </a:rPr>
              <a:t>Saute</a:t>
            </a:r>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 Simmer &amp; Steam</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9"/>
            <a:ext cx="12210453" cy="193251"/>
          </a:xfrm>
          <a:prstGeom prst="rect">
            <a:avLst/>
          </a:prstGeom>
          <a:noFill/>
          <a:ln>
            <a:noFill/>
          </a:ln>
          <a:effectLst>
            <a:outerShdw blurRad="139700" dist="38100" dir="5400000" algn="t" rotWithShape="0">
              <a:prstClr val="black">
                <a:alpha val="19000"/>
              </a:prstClr>
            </a:outerShdw>
          </a:effectLst>
        </p:spPr>
      </p:pic>
      <p:graphicFrame>
        <p:nvGraphicFramePr>
          <p:cNvPr id="16" name="Object 15">
            <a:extLst>
              <a:ext uri="{FF2B5EF4-FFF2-40B4-BE49-F238E27FC236}">
                <a16:creationId xmlns:a16="http://schemas.microsoft.com/office/drawing/2014/main" id="{61DD8803-A393-4F60-889D-90C70B6702B0}"/>
              </a:ext>
            </a:extLst>
          </p:cNvPr>
          <p:cNvGraphicFramePr>
            <a:graphicFrameLocks noChangeAspect="1"/>
          </p:cNvGraphicFramePr>
          <p:nvPr>
            <p:extLst>
              <p:ext uri="{D42A27DB-BD31-4B8C-83A1-F6EECF244321}">
                <p14:modId xmlns:p14="http://schemas.microsoft.com/office/powerpoint/2010/main" val="1133786200"/>
              </p:ext>
            </p:extLst>
          </p:nvPr>
        </p:nvGraphicFramePr>
        <p:xfrm>
          <a:off x="142875" y="1889982"/>
          <a:ext cx="3657600" cy="3213100"/>
        </p:xfrm>
        <a:graphic>
          <a:graphicData uri="http://schemas.openxmlformats.org/presentationml/2006/ole">
            <mc:AlternateContent xmlns:mc="http://schemas.openxmlformats.org/markup-compatibility/2006">
              <mc:Choice xmlns:v="urn:schemas-microsoft-com:vml" Requires="v">
                <p:oleObj spid="_x0000_s9464" name="Worksheet" r:id="rId7" imgW="3048000" imgH="2676539" progId="Excel.Sheet.12">
                  <p:embed/>
                </p:oleObj>
              </mc:Choice>
              <mc:Fallback>
                <p:oleObj name="Worksheet" r:id="rId7" imgW="3048000" imgH="2676539"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8"/>
                      <a:stretch>
                        <a:fillRect/>
                      </a:stretch>
                    </p:blipFill>
                    <p:spPr>
                      <a:xfrm>
                        <a:off x="142875" y="1889982"/>
                        <a:ext cx="3657600" cy="32131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0682626-C41C-403B-9CD0-E55767DCD951}"/>
              </a:ext>
            </a:extLst>
          </p:cNvPr>
          <p:cNvGraphicFramePr>
            <a:graphicFrameLocks noChangeAspect="1"/>
          </p:cNvGraphicFramePr>
          <p:nvPr>
            <p:extLst>
              <p:ext uri="{D42A27DB-BD31-4B8C-83A1-F6EECF244321}">
                <p14:modId xmlns:p14="http://schemas.microsoft.com/office/powerpoint/2010/main" val="2220264529"/>
              </p:ext>
            </p:extLst>
          </p:nvPr>
        </p:nvGraphicFramePr>
        <p:xfrm>
          <a:off x="4073525" y="1889982"/>
          <a:ext cx="4013200" cy="3671888"/>
        </p:xfrm>
        <a:graphic>
          <a:graphicData uri="http://schemas.openxmlformats.org/presentationml/2006/ole">
            <mc:AlternateContent xmlns:mc="http://schemas.openxmlformats.org/markup-compatibility/2006">
              <mc:Choice xmlns:v="urn:schemas-microsoft-com:vml" Requires="v">
                <p:oleObj spid="_x0000_s9465" name="Worksheet" r:id="rId9" imgW="3343215" imgH="3057696" progId="Excel.Sheet.12">
                  <p:embed/>
                </p:oleObj>
              </mc:Choice>
              <mc:Fallback>
                <p:oleObj name="Worksheet" r:id="rId9" imgW="3343215" imgH="3057696" progId="Excel.Sheet.12">
                  <p:embed/>
                  <p:pic>
                    <p:nvPicPr>
                      <p:cNvPr id="16" name="Object 15">
                        <a:extLst>
                          <a:ext uri="{FF2B5EF4-FFF2-40B4-BE49-F238E27FC236}">
                            <a16:creationId xmlns:a16="http://schemas.microsoft.com/office/drawing/2014/main" id="{61DD8803-A393-4F60-889D-90C70B6702B0}"/>
                          </a:ext>
                        </a:extLst>
                      </p:cNvPr>
                      <p:cNvPicPr/>
                      <p:nvPr/>
                    </p:nvPicPr>
                    <p:blipFill>
                      <a:blip r:embed="rId10"/>
                      <a:stretch>
                        <a:fillRect/>
                      </a:stretch>
                    </p:blipFill>
                    <p:spPr>
                      <a:xfrm>
                        <a:off x="4073525" y="1889982"/>
                        <a:ext cx="4013200" cy="367188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8AFC558F-92E8-493E-8782-C5C3CD26272F}"/>
              </a:ext>
            </a:extLst>
          </p:cNvPr>
          <p:cNvGraphicFramePr>
            <a:graphicFrameLocks noChangeAspect="1"/>
          </p:cNvGraphicFramePr>
          <p:nvPr>
            <p:extLst>
              <p:ext uri="{D42A27DB-BD31-4B8C-83A1-F6EECF244321}">
                <p14:modId xmlns:p14="http://schemas.microsoft.com/office/powerpoint/2010/main" val="2304674748"/>
              </p:ext>
            </p:extLst>
          </p:nvPr>
        </p:nvGraphicFramePr>
        <p:xfrm>
          <a:off x="8391525" y="1889982"/>
          <a:ext cx="3670300" cy="2986088"/>
        </p:xfrm>
        <a:graphic>
          <a:graphicData uri="http://schemas.openxmlformats.org/presentationml/2006/ole">
            <mc:AlternateContent xmlns:mc="http://schemas.openxmlformats.org/markup-compatibility/2006">
              <mc:Choice xmlns:v="urn:schemas-microsoft-com:vml" Requires="v">
                <p:oleObj spid="_x0000_s9466" name="Worksheet" r:id="rId11" imgW="3057585" imgH="2486153" progId="Excel.Sheet.12">
                  <p:embed/>
                </p:oleObj>
              </mc:Choice>
              <mc:Fallback>
                <p:oleObj name="Worksheet" r:id="rId11" imgW="3057585" imgH="2486153" progId="Excel.Sheet.12">
                  <p:embed/>
                  <p:pic>
                    <p:nvPicPr>
                      <p:cNvPr id="17" name="Object 16">
                        <a:extLst>
                          <a:ext uri="{FF2B5EF4-FFF2-40B4-BE49-F238E27FC236}">
                            <a16:creationId xmlns:a16="http://schemas.microsoft.com/office/drawing/2014/main" id="{E0682626-C41C-403B-9CD0-E55767DCD951}"/>
                          </a:ext>
                        </a:extLst>
                      </p:cNvPr>
                      <p:cNvPicPr/>
                      <p:nvPr/>
                    </p:nvPicPr>
                    <p:blipFill>
                      <a:blip r:embed="rId12"/>
                      <a:stretch>
                        <a:fillRect/>
                      </a:stretch>
                    </p:blipFill>
                    <p:spPr>
                      <a:xfrm>
                        <a:off x="8391525" y="1889982"/>
                        <a:ext cx="3670300" cy="29860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CDE491C8-DE62-4A43-99E5-3F742D825635}"/>
              </a:ext>
            </a:extLst>
          </p:cNvPr>
          <p:cNvSpPr/>
          <p:nvPr/>
        </p:nvSpPr>
        <p:spPr>
          <a:xfrm>
            <a:off x="359813" y="6114367"/>
            <a:ext cx="11663912" cy="543675"/>
          </a:xfrm>
          <a:prstGeom prst="rect">
            <a:avLst/>
          </a:prstGeom>
        </p:spPr>
        <p:txBody>
          <a:bodyPr wrap="square">
            <a:spAutoFit/>
          </a:bodyPr>
          <a:lstStyle/>
          <a:p>
            <a:pPr>
              <a:lnSpc>
                <a:spcPts val="1800"/>
              </a:lnSpc>
            </a:pPr>
            <a:r>
              <a:rPr lang="en-US" sz="1400" dirty="0">
                <a:effectLst>
                  <a:outerShdw blurRad="50800" dist="38100" dir="2700000" algn="tl" rotWithShape="0">
                    <a:prstClr val="black">
                      <a:alpha val="20000"/>
                    </a:prstClr>
                  </a:outerShdw>
                </a:effectLst>
              </a:rPr>
              <a:t>*There are some overlapping supplies using for both the demo and activity, only purchase them once. </a:t>
            </a:r>
          </a:p>
          <a:p>
            <a:pPr>
              <a:lnSpc>
                <a:spcPts val="1800"/>
              </a:lnSpc>
            </a:pPr>
            <a:r>
              <a:rPr lang="en-US" sz="1400" dirty="0">
                <a:effectLst>
                  <a:outerShdw blurRad="50800" dist="38100" dir="2700000" algn="tl" rotWithShape="0">
                    <a:prstClr val="black">
                      <a:alpha val="20000"/>
                    </a:prstClr>
                  </a:outerShdw>
                </a:effectLst>
              </a:rPr>
              <a:t>**Choose the blender or food processor. The total price uses the least expensive method, food processor.</a:t>
            </a:r>
          </a:p>
        </p:txBody>
      </p:sp>
      <p:sp>
        <p:nvSpPr>
          <p:cNvPr id="21" name="TextBox 20">
            <a:hlinkClick r:id="rId13" action="ppaction://hlinksldjump"/>
            <a:extLst>
              <a:ext uri="{FF2B5EF4-FFF2-40B4-BE49-F238E27FC236}">
                <a16:creationId xmlns:a16="http://schemas.microsoft.com/office/drawing/2014/main" id="{7BF4D7DF-A183-4A3C-B3A0-AF88325DC681}"/>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5" name="Picture 14">
            <a:extLst>
              <a:ext uri="{FF2B5EF4-FFF2-40B4-BE49-F238E27FC236}">
                <a16:creationId xmlns:a16="http://schemas.microsoft.com/office/drawing/2014/main" id="{1DD11E62-A54B-4D80-BCF1-3E04765D49A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402676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reamy Spinach Feta Dip">
            <a:extLst>
              <a:ext uri="{FF2B5EF4-FFF2-40B4-BE49-F238E27FC236}">
                <a16:creationId xmlns:a16="http://schemas.microsoft.com/office/drawing/2014/main" id="{134F230E-D7AF-4385-B373-6753EBCC781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a:stretch/>
        </p:blipFill>
        <p:spPr bwMode="auto">
          <a:xfrm>
            <a:off x="0" y="1006463"/>
            <a:ext cx="12179158" cy="5851537"/>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07864DF-7E68-455A-B06C-42D4B3F36DD6}"/>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FB1F4DFD-CD06-455B-BF73-C196B41A05D8}"/>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A3FA29A-C187-4CE2-B2FC-A684D9A35110}"/>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B1A2E86-48FF-40E8-846C-28D4B256E0AB}"/>
              </a:ext>
            </a:extLst>
          </p:cNvPr>
          <p:cNvSpPr txBox="1"/>
          <p:nvPr/>
        </p:nvSpPr>
        <p:spPr>
          <a:xfrm>
            <a:off x="104775" y="294306"/>
            <a:ext cx="1011555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Healthy Ingredient Swap</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613D5FC8-210F-447E-B515-2CFC865EE12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9"/>
            <a:ext cx="12210453" cy="193251"/>
          </a:xfrm>
          <a:prstGeom prst="rect">
            <a:avLst/>
          </a:prstGeom>
          <a:noFill/>
          <a:ln>
            <a:noFill/>
          </a:ln>
          <a:effectLst>
            <a:outerShdw blurRad="139700" dist="38100" dir="5400000" algn="t" rotWithShape="0">
              <a:prstClr val="black">
                <a:alpha val="19000"/>
              </a:prstClr>
            </a:outerShdw>
          </a:effectLst>
        </p:spPr>
      </p:pic>
      <p:graphicFrame>
        <p:nvGraphicFramePr>
          <p:cNvPr id="10" name="Object 9">
            <a:extLst>
              <a:ext uri="{FF2B5EF4-FFF2-40B4-BE49-F238E27FC236}">
                <a16:creationId xmlns:a16="http://schemas.microsoft.com/office/drawing/2014/main" id="{A54D3ECD-B8E7-496A-BD69-83EAF08B7707}"/>
              </a:ext>
            </a:extLst>
          </p:cNvPr>
          <p:cNvGraphicFramePr>
            <a:graphicFrameLocks noChangeAspect="1"/>
          </p:cNvGraphicFramePr>
          <p:nvPr>
            <p:extLst>
              <p:ext uri="{D42A27DB-BD31-4B8C-83A1-F6EECF244321}">
                <p14:modId xmlns:p14="http://schemas.microsoft.com/office/powerpoint/2010/main" val="3365011173"/>
              </p:ext>
            </p:extLst>
          </p:nvPr>
        </p:nvGraphicFramePr>
        <p:xfrm>
          <a:off x="237527" y="1634854"/>
          <a:ext cx="3755946" cy="4090110"/>
        </p:xfrm>
        <a:graphic>
          <a:graphicData uri="http://schemas.openxmlformats.org/presentationml/2006/ole">
            <mc:AlternateContent xmlns:mc="http://schemas.openxmlformats.org/markup-compatibility/2006">
              <mc:Choice xmlns:v="urn:schemas-microsoft-com:vml" Requires="v">
                <p:oleObj spid="_x0000_s11500" name="Worksheet" r:id="rId7" imgW="2914578" imgH="3171697" progId="Excel.Sheet.12">
                  <p:embed/>
                </p:oleObj>
              </mc:Choice>
              <mc:Fallback>
                <p:oleObj name="Worksheet" r:id="rId7" imgW="2914578" imgH="3171697" progId="Excel.Sheet.12">
                  <p:embed/>
                  <p:pic>
                    <p:nvPicPr>
                      <p:cNvPr id="16" name="Object 15">
                        <a:extLst>
                          <a:ext uri="{FF2B5EF4-FFF2-40B4-BE49-F238E27FC236}">
                            <a16:creationId xmlns:a16="http://schemas.microsoft.com/office/drawing/2014/main" id="{61DD8803-A393-4F60-889D-90C70B6702B0}"/>
                          </a:ext>
                        </a:extLst>
                      </p:cNvPr>
                      <p:cNvPicPr/>
                      <p:nvPr/>
                    </p:nvPicPr>
                    <p:blipFill>
                      <a:blip r:embed="rId8"/>
                      <a:stretch>
                        <a:fillRect/>
                      </a:stretch>
                    </p:blipFill>
                    <p:spPr>
                      <a:xfrm>
                        <a:off x="237527" y="1634854"/>
                        <a:ext cx="3755946" cy="409011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9FC17A7-A484-41C7-8418-14D3133E1EEC}"/>
              </a:ext>
            </a:extLst>
          </p:cNvPr>
          <p:cNvGraphicFramePr>
            <a:graphicFrameLocks noChangeAspect="1"/>
          </p:cNvGraphicFramePr>
          <p:nvPr>
            <p:extLst>
              <p:ext uri="{D42A27DB-BD31-4B8C-83A1-F6EECF244321}">
                <p14:modId xmlns:p14="http://schemas.microsoft.com/office/powerpoint/2010/main" val="2359925646"/>
              </p:ext>
            </p:extLst>
          </p:nvPr>
        </p:nvGraphicFramePr>
        <p:xfrm>
          <a:off x="4475947" y="1634133"/>
          <a:ext cx="3449060" cy="3450764"/>
        </p:xfrm>
        <a:graphic>
          <a:graphicData uri="http://schemas.openxmlformats.org/presentationml/2006/ole">
            <mc:AlternateContent xmlns:mc="http://schemas.openxmlformats.org/markup-compatibility/2006">
              <mc:Choice xmlns:v="urn:schemas-microsoft-com:vml" Requires="v">
                <p:oleObj spid="_x0000_s11501" name="Worksheet" r:id="rId9" imgW="2676489" imgH="2676539" progId="Excel.Sheet.12">
                  <p:embed/>
                </p:oleObj>
              </mc:Choice>
              <mc:Fallback>
                <p:oleObj name="Worksheet" r:id="rId9" imgW="2676489" imgH="2676539" progId="Excel.Sheet.12">
                  <p:embed/>
                  <p:pic>
                    <p:nvPicPr>
                      <p:cNvPr id="10" name="Object 9">
                        <a:extLst>
                          <a:ext uri="{FF2B5EF4-FFF2-40B4-BE49-F238E27FC236}">
                            <a16:creationId xmlns:a16="http://schemas.microsoft.com/office/drawing/2014/main" id="{A54D3ECD-B8E7-496A-BD69-83EAF08B7707}"/>
                          </a:ext>
                        </a:extLst>
                      </p:cNvPr>
                      <p:cNvPicPr/>
                      <p:nvPr/>
                    </p:nvPicPr>
                    <p:blipFill>
                      <a:blip r:embed="rId10"/>
                      <a:stretch>
                        <a:fillRect/>
                      </a:stretch>
                    </p:blipFill>
                    <p:spPr>
                      <a:xfrm>
                        <a:off x="4475947" y="1634133"/>
                        <a:ext cx="3449060" cy="3450764"/>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5E34101-884C-4270-A3E6-2F717AE088D9}"/>
              </a:ext>
            </a:extLst>
          </p:cNvPr>
          <p:cNvGraphicFramePr>
            <a:graphicFrameLocks noChangeAspect="1"/>
          </p:cNvGraphicFramePr>
          <p:nvPr>
            <p:extLst>
              <p:ext uri="{D42A27DB-BD31-4B8C-83A1-F6EECF244321}">
                <p14:modId xmlns:p14="http://schemas.microsoft.com/office/powerpoint/2010/main" val="3612253560"/>
              </p:ext>
            </p:extLst>
          </p:nvPr>
        </p:nvGraphicFramePr>
        <p:xfrm>
          <a:off x="8407481" y="1634133"/>
          <a:ext cx="3449060" cy="1486693"/>
        </p:xfrm>
        <a:graphic>
          <a:graphicData uri="http://schemas.openxmlformats.org/presentationml/2006/ole">
            <mc:AlternateContent xmlns:mc="http://schemas.openxmlformats.org/markup-compatibility/2006">
              <mc:Choice xmlns:v="urn:schemas-microsoft-com:vml" Requires="v">
                <p:oleObj spid="_x0000_s11502" name="Worksheet" r:id="rId11" imgW="2676489" imgH="1152681" progId="Excel.Sheet.12">
                  <p:embed/>
                </p:oleObj>
              </mc:Choice>
              <mc:Fallback>
                <p:oleObj name="Worksheet" r:id="rId11" imgW="2676489" imgH="1152681" progId="Excel.Sheet.12">
                  <p:embed/>
                  <p:pic>
                    <p:nvPicPr>
                      <p:cNvPr id="15" name="Object 14">
                        <a:extLst>
                          <a:ext uri="{FF2B5EF4-FFF2-40B4-BE49-F238E27FC236}">
                            <a16:creationId xmlns:a16="http://schemas.microsoft.com/office/drawing/2014/main" id="{C9FC17A7-A484-41C7-8418-14D3133E1EEC}"/>
                          </a:ext>
                        </a:extLst>
                      </p:cNvPr>
                      <p:cNvPicPr/>
                      <p:nvPr/>
                    </p:nvPicPr>
                    <p:blipFill>
                      <a:blip r:embed="rId12"/>
                      <a:stretch>
                        <a:fillRect/>
                      </a:stretch>
                    </p:blipFill>
                    <p:spPr>
                      <a:xfrm>
                        <a:off x="8407481" y="1634133"/>
                        <a:ext cx="3449060" cy="1486693"/>
                      </a:xfrm>
                      <a:prstGeom prst="rect">
                        <a:avLst/>
                      </a:prstGeom>
                    </p:spPr>
                  </p:pic>
                </p:oleObj>
              </mc:Fallback>
            </mc:AlternateContent>
          </a:graphicData>
        </a:graphic>
      </p:graphicFrame>
      <p:sp>
        <p:nvSpPr>
          <p:cNvPr id="17" name="TextBox 16">
            <a:hlinkClick r:id="rId13" action="ppaction://hlinksldjump"/>
            <a:extLst>
              <a:ext uri="{FF2B5EF4-FFF2-40B4-BE49-F238E27FC236}">
                <a16:creationId xmlns:a16="http://schemas.microsoft.com/office/drawing/2014/main" id="{4CF9E26C-2434-4BAB-8A83-D4041F29AC21}"/>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3" name="Picture 12">
            <a:extLst>
              <a:ext uri="{FF2B5EF4-FFF2-40B4-BE49-F238E27FC236}">
                <a16:creationId xmlns:a16="http://schemas.microsoft.com/office/drawing/2014/main" id="{9B861AA8-8CD2-4B59-80F5-99BBFD22E6F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36260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A2C851-2353-4DB7-A3D5-95F0071BC7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006864"/>
            <a:ext cx="12182670" cy="5851136"/>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011555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Kitchen Discovery with Kids</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nvPr>
        </p:nvGraphicFramePr>
        <p:xfrm>
          <a:off x="596996" y="1242993"/>
          <a:ext cx="5494338" cy="5330825"/>
        </p:xfrm>
        <a:graphic>
          <a:graphicData uri="http://schemas.openxmlformats.org/presentationml/2006/ole">
            <mc:AlternateContent xmlns:mc="http://schemas.openxmlformats.org/markup-compatibility/2006">
              <mc:Choice xmlns:v="urn:schemas-microsoft-com:vml" Requires="v">
                <p:oleObj spid="_x0000_s12442" name="Worksheet" r:id="rId7" imgW="3971770" imgH="3848265" progId="Excel.Sheet.12">
                  <p:embed/>
                </p:oleObj>
              </mc:Choice>
              <mc:Fallback>
                <p:oleObj name="Worksheet" r:id="rId7" imgW="3971770" imgH="3848265"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8"/>
                      <a:stretch>
                        <a:fillRect/>
                      </a:stretch>
                    </p:blipFill>
                    <p:spPr>
                      <a:xfrm>
                        <a:off x="596996" y="1242993"/>
                        <a:ext cx="5494338" cy="533082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nvPr>
        </p:nvGraphicFramePr>
        <p:xfrm>
          <a:off x="6519863" y="1273175"/>
          <a:ext cx="5076825" cy="3849688"/>
        </p:xfrm>
        <a:graphic>
          <a:graphicData uri="http://schemas.openxmlformats.org/presentationml/2006/ole">
            <mc:AlternateContent xmlns:mc="http://schemas.openxmlformats.org/markup-compatibility/2006">
              <mc:Choice xmlns:v="urn:schemas-microsoft-com:vml" Requires="v">
                <p:oleObj spid="_x0000_s12443" name="Worksheet" r:id="rId9" imgW="3533875" imgH="2676474" progId="Excel.Sheet.12">
                  <p:embed/>
                </p:oleObj>
              </mc:Choice>
              <mc:Fallback>
                <p:oleObj name="Worksheet" r:id="rId9" imgW="3533875" imgH="2676474"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0"/>
                      <a:stretch>
                        <a:fillRect/>
                      </a:stretch>
                    </p:blipFill>
                    <p:spPr>
                      <a:xfrm>
                        <a:off x="6519863" y="1273175"/>
                        <a:ext cx="5076825" cy="3849688"/>
                      </a:xfrm>
                      <a:prstGeom prst="rect">
                        <a:avLst/>
                      </a:prstGeom>
                    </p:spPr>
                  </p:pic>
                </p:oleObj>
              </mc:Fallback>
            </mc:AlternateContent>
          </a:graphicData>
        </a:graphic>
      </p:graphicFrame>
      <p:sp>
        <p:nvSpPr>
          <p:cNvPr id="11" name="TextBox 10">
            <a:hlinkClick r:id="rId11" action="ppaction://hlinksldjump"/>
            <a:extLst>
              <a:ext uri="{FF2B5EF4-FFF2-40B4-BE49-F238E27FC236}">
                <a16:creationId xmlns:a16="http://schemas.microsoft.com/office/drawing/2014/main" id="{DC23E79A-9702-4FF5-ADAF-E603D304ACEB}"/>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3" name="Picture 12">
            <a:extLst>
              <a:ext uri="{FF2B5EF4-FFF2-40B4-BE49-F238E27FC236}">
                <a16:creationId xmlns:a16="http://schemas.microsoft.com/office/drawing/2014/main" id="{10E1EF92-C461-4E2C-A7E5-2F3A4E17864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955882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7991A8-90C7-4AE1-9016-A17FC32196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29" y="1006864"/>
            <a:ext cx="12191999" cy="5851135"/>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011555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Snack Smarter</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4017846918"/>
              </p:ext>
            </p:extLst>
          </p:nvPr>
        </p:nvGraphicFramePr>
        <p:xfrm>
          <a:off x="596900" y="2111375"/>
          <a:ext cx="5494338" cy="2954338"/>
        </p:xfrm>
        <a:graphic>
          <a:graphicData uri="http://schemas.openxmlformats.org/presentationml/2006/ole">
            <mc:AlternateContent xmlns:mc="http://schemas.openxmlformats.org/markup-compatibility/2006">
              <mc:Choice xmlns:v="urn:schemas-microsoft-com:vml" Requires="v">
                <p:oleObj spid="_x0000_s33808" name="Worksheet" r:id="rId7" imgW="3971770" imgH="2133765" progId="Excel.Sheet.12">
                  <p:embed/>
                </p:oleObj>
              </mc:Choice>
              <mc:Fallback>
                <p:oleObj name="Worksheet" r:id="rId7" imgW="3971770" imgH="2133765"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8"/>
                      <a:stretch>
                        <a:fillRect/>
                      </a:stretch>
                    </p:blipFill>
                    <p:spPr>
                      <a:xfrm>
                        <a:off x="596900" y="2111375"/>
                        <a:ext cx="5494338" cy="295433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2869512002"/>
              </p:ext>
            </p:extLst>
          </p:nvPr>
        </p:nvGraphicFramePr>
        <p:xfrm>
          <a:off x="6519863" y="2111375"/>
          <a:ext cx="5021262" cy="3027363"/>
        </p:xfrm>
        <a:graphic>
          <a:graphicData uri="http://schemas.openxmlformats.org/presentationml/2006/ole">
            <mc:AlternateContent xmlns:mc="http://schemas.openxmlformats.org/markup-compatibility/2006">
              <mc:Choice xmlns:v="urn:schemas-microsoft-com:vml" Requires="v">
                <p:oleObj spid="_x0000_s33809" name="Worksheet" r:id="rId9" imgW="3495749" imgH="2104850" progId="Excel.Sheet.12">
                  <p:embed/>
                </p:oleObj>
              </mc:Choice>
              <mc:Fallback>
                <p:oleObj name="Worksheet" r:id="rId9" imgW="3495749" imgH="2104850"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0"/>
                      <a:stretch>
                        <a:fillRect/>
                      </a:stretch>
                    </p:blipFill>
                    <p:spPr>
                      <a:xfrm>
                        <a:off x="6519863" y="2111375"/>
                        <a:ext cx="5021262" cy="3027363"/>
                      </a:xfrm>
                      <a:prstGeom prst="rect">
                        <a:avLst/>
                      </a:prstGeom>
                    </p:spPr>
                  </p:pic>
                </p:oleObj>
              </mc:Fallback>
            </mc:AlternateContent>
          </a:graphicData>
        </a:graphic>
      </p:graphicFrame>
      <p:sp>
        <p:nvSpPr>
          <p:cNvPr id="11" name="TextBox 10">
            <a:hlinkClick r:id="rId11" action="ppaction://hlinksldjump"/>
            <a:extLst>
              <a:ext uri="{FF2B5EF4-FFF2-40B4-BE49-F238E27FC236}">
                <a16:creationId xmlns:a16="http://schemas.microsoft.com/office/drawing/2014/main" id="{DC23E79A-9702-4FF5-ADAF-E603D304ACEB}"/>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3" name="Picture 12">
            <a:extLst>
              <a:ext uri="{FF2B5EF4-FFF2-40B4-BE49-F238E27FC236}">
                <a16:creationId xmlns:a16="http://schemas.microsoft.com/office/drawing/2014/main" id="{10E1EF92-C461-4E2C-A7E5-2F3A4E17864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364407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7ED949-5661-4B79-B738-6236FF1193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34" y="1006864"/>
            <a:ext cx="12191803" cy="5851135"/>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011555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Pick a Protein</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808360195"/>
              </p:ext>
            </p:extLst>
          </p:nvPr>
        </p:nvGraphicFramePr>
        <p:xfrm>
          <a:off x="596900" y="2067972"/>
          <a:ext cx="5494338" cy="3470275"/>
        </p:xfrm>
        <a:graphic>
          <a:graphicData uri="http://schemas.openxmlformats.org/presentationml/2006/ole">
            <mc:AlternateContent xmlns:mc="http://schemas.openxmlformats.org/markup-compatibility/2006">
              <mc:Choice xmlns:v="urn:schemas-microsoft-com:vml" Requires="v">
                <p:oleObj spid="_x0000_s34832" name="Worksheet" r:id="rId7" imgW="3971770" imgH="2505209" progId="Excel.Sheet.12">
                  <p:embed/>
                </p:oleObj>
              </mc:Choice>
              <mc:Fallback>
                <p:oleObj name="Worksheet" r:id="rId7" imgW="3971770" imgH="2505209"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8"/>
                      <a:stretch>
                        <a:fillRect/>
                      </a:stretch>
                    </p:blipFill>
                    <p:spPr>
                      <a:xfrm>
                        <a:off x="596900" y="2067972"/>
                        <a:ext cx="5494338" cy="34702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2299574888"/>
              </p:ext>
            </p:extLst>
          </p:nvPr>
        </p:nvGraphicFramePr>
        <p:xfrm>
          <a:off x="6519863" y="2067972"/>
          <a:ext cx="5021262" cy="3302000"/>
        </p:xfrm>
        <a:graphic>
          <a:graphicData uri="http://schemas.openxmlformats.org/presentationml/2006/ole">
            <mc:AlternateContent xmlns:mc="http://schemas.openxmlformats.org/markup-compatibility/2006">
              <mc:Choice xmlns:v="urn:schemas-microsoft-com:vml" Requires="v">
                <p:oleObj spid="_x0000_s34833" name="Worksheet" r:id="rId9" imgW="3495749" imgH="2295391" progId="Excel.Sheet.12">
                  <p:embed/>
                </p:oleObj>
              </mc:Choice>
              <mc:Fallback>
                <p:oleObj name="Worksheet" r:id="rId9" imgW="3495749" imgH="2295391"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0"/>
                      <a:stretch>
                        <a:fillRect/>
                      </a:stretch>
                    </p:blipFill>
                    <p:spPr>
                      <a:xfrm>
                        <a:off x="6519863" y="2067972"/>
                        <a:ext cx="5021262" cy="3302000"/>
                      </a:xfrm>
                      <a:prstGeom prst="rect">
                        <a:avLst/>
                      </a:prstGeom>
                    </p:spPr>
                  </p:pic>
                </p:oleObj>
              </mc:Fallback>
            </mc:AlternateContent>
          </a:graphicData>
        </a:graphic>
      </p:graphicFrame>
      <p:sp>
        <p:nvSpPr>
          <p:cNvPr id="11" name="TextBox 10">
            <a:hlinkClick r:id="rId11" action="ppaction://hlinksldjump"/>
            <a:extLst>
              <a:ext uri="{FF2B5EF4-FFF2-40B4-BE49-F238E27FC236}">
                <a16:creationId xmlns:a16="http://schemas.microsoft.com/office/drawing/2014/main" id="{DC23E79A-9702-4FF5-ADAF-E603D304ACEB}"/>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3" name="Picture 12">
            <a:extLst>
              <a:ext uri="{FF2B5EF4-FFF2-40B4-BE49-F238E27FC236}">
                <a16:creationId xmlns:a16="http://schemas.microsoft.com/office/drawing/2014/main" id="{10E1EF92-C461-4E2C-A7E5-2F3A4E17864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350816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A2C851-2353-4DB7-A3D5-95F0071BC7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V="1">
            <a:off x="0" y="1006864"/>
            <a:ext cx="12187335" cy="5851136"/>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011555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Smart Fearless Shopper</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nvPr>
        </p:nvGraphicFramePr>
        <p:xfrm>
          <a:off x="732936" y="1577975"/>
          <a:ext cx="5322888" cy="3217863"/>
        </p:xfrm>
        <a:graphic>
          <a:graphicData uri="http://schemas.openxmlformats.org/presentationml/2006/ole">
            <mc:AlternateContent xmlns:mc="http://schemas.openxmlformats.org/markup-compatibility/2006">
              <mc:Choice xmlns:v="urn:schemas-microsoft-com:vml" Requires="v">
                <p:oleObj spid="_x0000_s13466" name="Worksheet" r:id="rId7" imgW="3848138" imgH="2323935" progId="Excel.Sheet.12">
                  <p:embed/>
                </p:oleObj>
              </mc:Choice>
              <mc:Fallback>
                <p:oleObj name="Worksheet" r:id="rId7" imgW="3848138" imgH="2323935"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8"/>
                      <a:stretch>
                        <a:fillRect/>
                      </a:stretch>
                    </p:blipFill>
                    <p:spPr>
                      <a:xfrm>
                        <a:off x="732936" y="1577975"/>
                        <a:ext cx="5322888" cy="321786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nvPr>
        </p:nvGraphicFramePr>
        <p:xfrm>
          <a:off x="6383827" y="1577975"/>
          <a:ext cx="5075237" cy="2206625"/>
        </p:xfrm>
        <a:graphic>
          <a:graphicData uri="http://schemas.openxmlformats.org/presentationml/2006/ole">
            <mc:AlternateContent xmlns:mc="http://schemas.openxmlformats.org/markup-compatibility/2006">
              <mc:Choice xmlns:v="urn:schemas-microsoft-com:vml" Requires="v">
                <p:oleObj spid="_x0000_s13467" name="Worksheet" r:id="rId9" imgW="3533875" imgH="1533597" progId="Excel.Sheet.12">
                  <p:embed/>
                </p:oleObj>
              </mc:Choice>
              <mc:Fallback>
                <p:oleObj name="Worksheet" r:id="rId9" imgW="3533875" imgH="1533597"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0"/>
                      <a:stretch>
                        <a:fillRect/>
                      </a:stretch>
                    </p:blipFill>
                    <p:spPr>
                      <a:xfrm>
                        <a:off x="6383827" y="1577975"/>
                        <a:ext cx="5075237" cy="2206625"/>
                      </a:xfrm>
                      <a:prstGeom prst="rect">
                        <a:avLst/>
                      </a:prstGeom>
                    </p:spPr>
                  </p:pic>
                </p:oleObj>
              </mc:Fallback>
            </mc:AlternateContent>
          </a:graphicData>
        </a:graphic>
      </p:graphicFrame>
      <p:sp>
        <p:nvSpPr>
          <p:cNvPr id="11" name="TextBox 10">
            <a:hlinkClick r:id="rId11" action="ppaction://hlinksldjump"/>
            <a:extLst>
              <a:ext uri="{FF2B5EF4-FFF2-40B4-BE49-F238E27FC236}">
                <a16:creationId xmlns:a16="http://schemas.microsoft.com/office/drawing/2014/main" id="{958E960F-E476-4710-AC68-9F37DD114292}"/>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3" name="Picture 12">
            <a:extLst>
              <a:ext uri="{FF2B5EF4-FFF2-40B4-BE49-F238E27FC236}">
                <a16:creationId xmlns:a16="http://schemas.microsoft.com/office/drawing/2014/main" id="{D3E604FA-CDCA-43E8-AD6D-81D79C5F4E2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280268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A2C851-2353-4DB7-A3D5-95F0071BC7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006864"/>
            <a:ext cx="12182669" cy="5851135"/>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011555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Pantry Makeover</a:t>
            </a:r>
            <a:r>
              <a:rPr lang="en-US" sz="3200" b="1" dirty="0">
                <a:effectLst>
                  <a:outerShdw blurRad="50800" dist="38100" dir="2700000" algn="tl" rotWithShape="0">
                    <a:prstClr val="black">
                      <a:alpha val="28000"/>
                    </a:prstClr>
                  </a:outerShdw>
                </a:effectLst>
                <a:latin typeface="Century Gothic" panose="020B0502020202020204" pitchFamily="34" charset="0"/>
              </a:rPr>
              <a:t> </a:t>
            </a: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nvPr>
        </p:nvGraphicFramePr>
        <p:xfrm>
          <a:off x="695325" y="1568430"/>
          <a:ext cx="5335588" cy="4089400"/>
        </p:xfrm>
        <a:graphic>
          <a:graphicData uri="http://schemas.openxmlformats.org/presentationml/2006/ole">
            <mc:AlternateContent xmlns:mc="http://schemas.openxmlformats.org/markup-compatibility/2006">
              <mc:Choice xmlns:v="urn:schemas-microsoft-com:vml" Requires="v">
                <p:oleObj spid="_x0000_s14490" name="Worksheet" r:id="rId7" imgW="3857762" imgH="2952647" progId="Excel.Sheet.12">
                  <p:embed/>
                </p:oleObj>
              </mc:Choice>
              <mc:Fallback>
                <p:oleObj name="Worksheet" r:id="rId7" imgW="3857762" imgH="2952647"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8"/>
                      <a:stretch>
                        <a:fillRect/>
                      </a:stretch>
                    </p:blipFill>
                    <p:spPr>
                      <a:xfrm>
                        <a:off x="695325" y="1568430"/>
                        <a:ext cx="5335588" cy="40894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nvPr>
        </p:nvGraphicFramePr>
        <p:xfrm>
          <a:off x="6421438" y="1568430"/>
          <a:ext cx="5075237" cy="3575050"/>
        </p:xfrm>
        <a:graphic>
          <a:graphicData uri="http://schemas.openxmlformats.org/presentationml/2006/ole">
            <mc:AlternateContent xmlns:mc="http://schemas.openxmlformats.org/markup-compatibility/2006">
              <mc:Choice xmlns:v="urn:schemas-microsoft-com:vml" Requires="v">
                <p:oleObj spid="_x0000_s14491" name="Worksheet" r:id="rId9" imgW="3533875" imgH="2485932" progId="Excel.Sheet.12">
                  <p:embed/>
                </p:oleObj>
              </mc:Choice>
              <mc:Fallback>
                <p:oleObj name="Worksheet" r:id="rId9" imgW="3533875" imgH="2485932"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0"/>
                      <a:stretch>
                        <a:fillRect/>
                      </a:stretch>
                    </p:blipFill>
                    <p:spPr>
                      <a:xfrm>
                        <a:off x="6421438" y="1568430"/>
                        <a:ext cx="5075237" cy="35750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5BA1A33-8D07-4023-87A2-294A6BF323A3}"/>
              </a:ext>
            </a:extLst>
          </p:cNvPr>
          <p:cNvSpPr/>
          <p:nvPr/>
        </p:nvSpPr>
        <p:spPr>
          <a:xfrm>
            <a:off x="6421438" y="5289547"/>
            <a:ext cx="5075237" cy="830997"/>
          </a:xfrm>
          <a:prstGeom prst="rect">
            <a:avLst/>
          </a:prstGeom>
          <a:solidFill>
            <a:schemeClr val="bg1"/>
          </a:solidFill>
        </p:spPr>
        <p:txBody>
          <a:bodyPr wrap="square">
            <a:spAutoFit/>
          </a:bodyPr>
          <a:lstStyle/>
          <a:p>
            <a:r>
              <a:rPr lang="en-US" sz="1600" dirty="0"/>
              <a:t>*Choose the microwave, rice cooker or electric burner (with pot and lid) to cook the rice. The total price uses the least expensive method, rice cooker. </a:t>
            </a:r>
          </a:p>
        </p:txBody>
      </p:sp>
      <p:sp>
        <p:nvSpPr>
          <p:cNvPr id="13" name="TextBox 12">
            <a:hlinkClick r:id="rId11" action="ppaction://hlinksldjump"/>
            <a:extLst>
              <a:ext uri="{FF2B5EF4-FFF2-40B4-BE49-F238E27FC236}">
                <a16:creationId xmlns:a16="http://schemas.microsoft.com/office/drawing/2014/main" id="{419195CE-22B7-4FBA-8AA7-4E85495C8EAD}"/>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4" name="Picture 13">
            <a:extLst>
              <a:ext uri="{FF2B5EF4-FFF2-40B4-BE49-F238E27FC236}">
                <a16:creationId xmlns:a16="http://schemas.microsoft.com/office/drawing/2014/main" id="{D53ACA23-D726-41DE-BAC3-F9BCFEB298D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3543774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A2C851-2353-4DB7-A3D5-95F0071BC7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330" y="1006864"/>
            <a:ext cx="10487023" cy="5851136"/>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011555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Food Label Smarts</a:t>
            </a:r>
            <a:r>
              <a:rPr lang="en-US" sz="3200" b="1" dirty="0">
                <a:effectLst>
                  <a:outerShdw blurRad="50800" dist="38100" dir="2700000" algn="tl" rotWithShape="0">
                    <a:prstClr val="black">
                      <a:alpha val="28000"/>
                    </a:prstClr>
                  </a:outerShdw>
                </a:effectLst>
                <a:latin typeface="Century Gothic" panose="020B0502020202020204" pitchFamily="34" charset="0"/>
              </a:rPr>
              <a:t> </a:t>
            </a: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nvPr>
        </p:nvGraphicFramePr>
        <p:xfrm>
          <a:off x="803275" y="1577975"/>
          <a:ext cx="5283200" cy="4273550"/>
        </p:xfrm>
        <a:graphic>
          <a:graphicData uri="http://schemas.openxmlformats.org/presentationml/2006/ole">
            <mc:AlternateContent xmlns:mc="http://schemas.openxmlformats.org/markup-compatibility/2006">
              <mc:Choice xmlns:v="urn:schemas-microsoft-com:vml" Requires="v">
                <p:oleObj spid="_x0000_s15514" name="Worksheet" r:id="rId7" imgW="3819636" imgH="3086100" progId="Excel.Sheet.12">
                  <p:embed/>
                </p:oleObj>
              </mc:Choice>
              <mc:Fallback>
                <p:oleObj name="Worksheet" r:id="rId7" imgW="3819636" imgH="3086100"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8"/>
                      <a:stretch>
                        <a:fillRect/>
                      </a:stretch>
                    </p:blipFill>
                    <p:spPr>
                      <a:xfrm>
                        <a:off x="803275" y="1577975"/>
                        <a:ext cx="5283200" cy="427355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nvPr>
        </p:nvGraphicFramePr>
        <p:xfrm>
          <a:off x="6313488" y="1571625"/>
          <a:ext cx="5075237" cy="1931988"/>
        </p:xfrm>
        <a:graphic>
          <a:graphicData uri="http://schemas.openxmlformats.org/presentationml/2006/ole">
            <mc:AlternateContent xmlns:mc="http://schemas.openxmlformats.org/markup-compatibility/2006">
              <mc:Choice xmlns:v="urn:schemas-microsoft-com:vml" Requires="v">
                <p:oleObj spid="_x0000_s15515" name="Worksheet" r:id="rId9" imgW="3533875" imgH="1343056" progId="Excel.Sheet.12">
                  <p:embed/>
                </p:oleObj>
              </mc:Choice>
              <mc:Fallback>
                <p:oleObj name="Worksheet" r:id="rId9" imgW="3533875" imgH="1343056"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0"/>
                      <a:stretch>
                        <a:fillRect/>
                      </a:stretch>
                    </p:blipFill>
                    <p:spPr>
                      <a:xfrm>
                        <a:off x="6313488" y="1571625"/>
                        <a:ext cx="5075237" cy="1931988"/>
                      </a:xfrm>
                      <a:prstGeom prst="rect">
                        <a:avLst/>
                      </a:prstGeom>
                    </p:spPr>
                  </p:pic>
                </p:oleObj>
              </mc:Fallback>
            </mc:AlternateContent>
          </a:graphicData>
        </a:graphic>
      </p:graphicFrame>
      <p:sp>
        <p:nvSpPr>
          <p:cNvPr id="11" name="TextBox 10">
            <a:hlinkClick r:id="rId11" action="ppaction://hlinksldjump"/>
            <a:extLst>
              <a:ext uri="{FF2B5EF4-FFF2-40B4-BE49-F238E27FC236}">
                <a16:creationId xmlns:a16="http://schemas.microsoft.com/office/drawing/2014/main" id="{410401E6-8FA4-4C98-A968-026BD3CAA230}"/>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3" name="Picture 12">
            <a:extLst>
              <a:ext uri="{FF2B5EF4-FFF2-40B4-BE49-F238E27FC236}">
                <a16:creationId xmlns:a16="http://schemas.microsoft.com/office/drawing/2014/main" id="{F8D73D25-2083-44F9-8128-C0B36AA9D1C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406147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A2C851-2353-4DB7-A3D5-95F0071BC7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006864"/>
            <a:ext cx="12191795" cy="5851136"/>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33" y="4533901"/>
            <a:ext cx="12201133"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011555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Weekly Meal Plan Made Easy</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3" name="Object 12">
            <a:extLst>
              <a:ext uri="{FF2B5EF4-FFF2-40B4-BE49-F238E27FC236}">
                <a16:creationId xmlns:a16="http://schemas.microsoft.com/office/drawing/2014/main" id="{C5EB3DC5-3A9E-4F4E-90C4-29A549452E08}"/>
              </a:ext>
            </a:extLst>
          </p:cNvPr>
          <p:cNvGraphicFramePr>
            <a:graphicFrameLocks noChangeAspect="1"/>
          </p:cNvGraphicFramePr>
          <p:nvPr>
            <p:extLst/>
          </p:nvPr>
        </p:nvGraphicFramePr>
        <p:xfrm>
          <a:off x="5351228" y="3383026"/>
          <a:ext cx="6202015" cy="2005469"/>
        </p:xfrm>
        <a:graphic>
          <a:graphicData uri="http://schemas.openxmlformats.org/presentationml/2006/ole">
            <mc:AlternateContent xmlns:mc="http://schemas.openxmlformats.org/markup-compatibility/2006">
              <mc:Choice xmlns:v="urn:schemas-microsoft-com:vml" Requires="v">
                <p:oleObj spid="_x0000_s16462" name="Worksheet" r:id="rId7" imgW="3533875" imgH="1181059" progId="Excel.Sheet.12">
                  <p:embed/>
                </p:oleObj>
              </mc:Choice>
              <mc:Fallback>
                <p:oleObj name="Worksheet" r:id="rId7" imgW="3533875" imgH="1181059" progId="Excel.Sheet.12">
                  <p:embed/>
                  <p:pic>
                    <p:nvPicPr>
                      <p:cNvPr id="13" name="Object 12">
                        <a:extLst>
                          <a:ext uri="{FF2B5EF4-FFF2-40B4-BE49-F238E27FC236}">
                            <a16:creationId xmlns:a16="http://schemas.microsoft.com/office/drawing/2014/main" id="{C5EB3DC5-3A9E-4F4E-90C4-29A549452E08}"/>
                          </a:ext>
                        </a:extLst>
                      </p:cNvPr>
                      <p:cNvPicPr/>
                      <p:nvPr/>
                    </p:nvPicPr>
                    <p:blipFill>
                      <a:blip r:embed="rId8"/>
                      <a:stretch>
                        <a:fillRect/>
                      </a:stretch>
                    </p:blipFill>
                    <p:spPr>
                      <a:xfrm>
                        <a:off x="5351228" y="3383026"/>
                        <a:ext cx="6202015" cy="2005469"/>
                      </a:xfrm>
                      <a:prstGeom prst="rect">
                        <a:avLst/>
                      </a:prstGeom>
                    </p:spPr>
                  </p:pic>
                </p:oleObj>
              </mc:Fallback>
            </mc:AlternateContent>
          </a:graphicData>
        </a:graphic>
      </p:graphicFrame>
      <p:sp>
        <p:nvSpPr>
          <p:cNvPr id="10" name="TextBox 9">
            <a:hlinkClick r:id="rId9" action="ppaction://hlinksldjump"/>
            <a:extLst>
              <a:ext uri="{FF2B5EF4-FFF2-40B4-BE49-F238E27FC236}">
                <a16:creationId xmlns:a16="http://schemas.microsoft.com/office/drawing/2014/main" id="{C34FEBCD-2706-4354-94E1-637ABF88792E}"/>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1" name="Picture 10">
            <a:extLst>
              <a:ext uri="{FF2B5EF4-FFF2-40B4-BE49-F238E27FC236}">
                <a16:creationId xmlns:a16="http://schemas.microsoft.com/office/drawing/2014/main" id="{FE0D9FA5-91AF-4676-A38A-D85D20E0CBE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1027983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A2C851-2353-4DB7-A3D5-95F0071BC7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221" y="1006864"/>
            <a:ext cx="12201125" cy="5851136"/>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011555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Eat a Rainbow</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3" name="Object 12">
            <a:extLst>
              <a:ext uri="{FF2B5EF4-FFF2-40B4-BE49-F238E27FC236}">
                <a16:creationId xmlns:a16="http://schemas.microsoft.com/office/drawing/2014/main" id="{C5EB3DC5-3A9E-4F4E-90C4-29A549452E08}"/>
              </a:ext>
            </a:extLst>
          </p:cNvPr>
          <p:cNvGraphicFramePr>
            <a:graphicFrameLocks noChangeAspect="1"/>
          </p:cNvGraphicFramePr>
          <p:nvPr>
            <p:extLst/>
          </p:nvPr>
        </p:nvGraphicFramePr>
        <p:xfrm>
          <a:off x="104775" y="1439863"/>
          <a:ext cx="4210050" cy="4256087"/>
        </p:xfrm>
        <a:graphic>
          <a:graphicData uri="http://schemas.openxmlformats.org/presentationml/2006/ole">
            <mc:AlternateContent xmlns:mc="http://schemas.openxmlformats.org/markup-compatibility/2006">
              <mc:Choice xmlns:v="urn:schemas-microsoft-com:vml" Requires="v">
                <p:oleObj spid="_x0000_s17641" name="Worksheet" r:id="rId7" imgW="3429121" imgH="3467182" progId="Excel.Sheet.12">
                  <p:embed/>
                </p:oleObj>
              </mc:Choice>
              <mc:Fallback>
                <p:oleObj name="Worksheet" r:id="rId7" imgW="3429121" imgH="3467182" progId="Excel.Sheet.12">
                  <p:embed/>
                  <p:pic>
                    <p:nvPicPr>
                      <p:cNvPr id="13" name="Object 12">
                        <a:extLst>
                          <a:ext uri="{FF2B5EF4-FFF2-40B4-BE49-F238E27FC236}">
                            <a16:creationId xmlns:a16="http://schemas.microsoft.com/office/drawing/2014/main" id="{C5EB3DC5-3A9E-4F4E-90C4-29A549452E08}"/>
                          </a:ext>
                        </a:extLst>
                      </p:cNvPr>
                      <p:cNvPicPr/>
                      <p:nvPr/>
                    </p:nvPicPr>
                    <p:blipFill>
                      <a:blip r:embed="rId8"/>
                      <a:stretch>
                        <a:fillRect/>
                      </a:stretch>
                    </p:blipFill>
                    <p:spPr>
                      <a:xfrm>
                        <a:off x="104775" y="1439863"/>
                        <a:ext cx="4210050" cy="425608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nvPr>
        </p:nvGraphicFramePr>
        <p:xfrm>
          <a:off x="4428725" y="1778000"/>
          <a:ext cx="3508375" cy="2755900"/>
        </p:xfrm>
        <a:graphic>
          <a:graphicData uri="http://schemas.openxmlformats.org/presentationml/2006/ole">
            <mc:AlternateContent xmlns:mc="http://schemas.openxmlformats.org/markup-compatibility/2006">
              <mc:Choice xmlns:v="urn:schemas-microsoft-com:vml" Requires="v">
                <p:oleObj spid="_x0000_s17642" name="Worksheet" r:id="rId9" imgW="2962355" imgH="2323935" progId="Excel.Sheet.12">
                  <p:embed/>
                </p:oleObj>
              </mc:Choice>
              <mc:Fallback>
                <p:oleObj name="Worksheet" r:id="rId9" imgW="2962355" imgH="2323935"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10"/>
                      <a:stretch>
                        <a:fillRect/>
                      </a:stretch>
                    </p:blipFill>
                    <p:spPr>
                      <a:xfrm>
                        <a:off x="4428725" y="1778000"/>
                        <a:ext cx="3508375" cy="27559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2567011125"/>
              </p:ext>
            </p:extLst>
          </p:nvPr>
        </p:nvGraphicFramePr>
        <p:xfrm>
          <a:off x="8054975" y="2163763"/>
          <a:ext cx="4041775" cy="2141537"/>
        </p:xfrm>
        <a:graphic>
          <a:graphicData uri="http://schemas.openxmlformats.org/presentationml/2006/ole">
            <mc:AlternateContent xmlns:mc="http://schemas.openxmlformats.org/markup-compatibility/2006">
              <mc:Choice xmlns:v="urn:schemas-microsoft-com:vml" Requires="v">
                <p:oleObj spid="_x0000_s17643" name="Worksheet" r:id="rId11" imgW="3257369" imgH="1724138" progId="Excel.Sheet.12">
                  <p:embed/>
                </p:oleObj>
              </mc:Choice>
              <mc:Fallback>
                <p:oleObj name="Worksheet" r:id="rId11" imgW="3257369" imgH="1724138"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2"/>
                      <a:stretch>
                        <a:fillRect/>
                      </a:stretch>
                    </p:blipFill>
                    <p:spPr>
                      <a:xfrm>
                        <a:off x="8054975" y="2163763"/>
                        <a:ext cx="4041775" cy="2141537"/>
                      </a:xfrm>
                      <a:prstGeom prst="rect">
                        <a:avLst/>
                      </a:prstGeom>
                    </p:spPr>
                  </p:pic>
                </p:oleObj>
              </mc:Fallback>
            </mc:AlternateContent>
          </a:graphicData>
        </a:graphic>
      </p:graphicFrame>
      <p:sp>
        <p:nvSpPr>
          <p:cNvPr id="14" name="TextBox 13">
            <a:hlinkClick r:id="rId13" action="ppaction://hlinksldjump"/>
            <a:extLst>
              <a:ext uri="{FF2B5EF4-FFF2-40B4-BE49-F238E27FC236}">
                <a16:creationId xmlns:a16="http://schemas.microsoft.com/office/drawing/2014/main" id="{13DACE17-AF99-4D0F-B2EB-F329D7DAB287}"/>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6" name="Picture 15">
            <a:extLst>
              <a:ext uri="{FF2B5EF4-FFF2-40B4-BE49-F238E27FC236}">
                <a16:creationId xmlns:a16="http://schemas.microsoft.com/office/drawing/2014/main" id="{78B9D4E6-F1F6-445B-8995-A230E0D46E5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378903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C3FB8E4-7324-4968-8116-8575FC4D36C8}"/>
              </a:ext>
            </a:extLst>
          </p:cNvPr>
          <p:cNvGraphicFramePr>
            <a:graphicFrameLocks noChangeAspect="1"/>
          </p:cNvGraphicFramePr>
          <p:nvPr>
            <p:extLst>
              <p:ext uri="{D42A27DB-BD31-4B8C-83A1-F6EECF244321}">
                <p14:modId xmlns:p14="http://schemas.microsoft.com/office/powerpoint/2010/main" val="3043905366"/>
              </p:ext>
            </p:extLst>
          </p:nvPr>
        </p:nvGraphicFramePr>
        <p:xfrm>
          <a:off x="5068888" y="1892300"/>
          <a:ext cx="6948487" cy="3402013"/>
        </p:xfrm>
        <a:graphic>
          <a:graphicData uri="http://schemas.openxmlformats.org/presentationml/2006/ole">
            <mc:AlternateContent xmlns:mc="http://schemas.openxmlformats.org/markup-compatibility/2006">
              <mc:Choice xmlns:v="urn:schemas-microsoft-com:vml" Requires="v">
                <p:oleObj spid="_x0000_s2147" name="Worksheet" r:id="rId3" imgW="6105346" imgH="2990829" progId="Excel.Sheet.12">
                  <p:embed/>
                </p:oleObj>
              </mc:Choice>
              <mc:Fallback>
                <p:oleObj name="Worksheet" r:id="rId3" imgW="6105346" imgH="2990829" progId="Excel.Sheet.12">
                  <p:embed/>
                  <p:pic>
                    <p:nvPicPr>
                      <p:cNvPr id="17" name="Object 16">
                        <a:extLst>
                          <a:ext uri="{FF2B5EF4-FFF2-40B4-BE49-F238E27FC236}">
                            <a16:creationId xmlns:a16="http://schemas.microsoft.com/office/drawing/2014/main" id="{79C12938-B3AC-4BE9-9264-CC314952DFEC}"/>
                          </a:ext>
                        </a:extLst>
                      </p:cNvPr>
                      <p:cNvPicPr/>
                      <p:nvPr/>
                    </p:nvPicPr>
                    <p:blipFill>
                      <a:blip r:embed="rId4"/>
                      <a:stretch>
                        <a:fillRect/>
                      </a:stretch>
                    </p:blipFill>
                    <p:spPr>
                      <a:xfrm>
                        <a:off x="5068888" y="1892300"/>
                        <a:ext cx="6948487" cy="3402013"/>
                      </a:xfrm>
                      <a:prstGeom prst="rect">
                        <a:avLst/>
                      </a:prstGeom>
                    </p:spPr>
                  </p:pic>
                </p:oleObj>
              </mc:Fallback>
            </mc:AlternateContent>
          </a:graphicData>
        </a:graphic>
      </p:graphicFrame>
    </p:spTree>
    <p:extLst>
      <p:ext uri="{BB962C8B-B14F-4D97-AF65-F5344CB8AC3E}">
        <p14:creationId xmlns:p14="http://schemas.microsoft.com/office/powerpoint/2010/main" val="374235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A2C851-2353-4DB7-A3D5-95F0071BC7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006864"/>
            <a:ext cx="12182669" cy="5815551"/>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0115550" cy="584775"/>
          </a:xfrm>
          <a:prstGeom prst="rect">
            <a:avLst/>
          </a:prstGeom>
          <a:noFill/>
        </p:spPr>
        <p:txBody>
          <a:bodyPr wrap="square" rtlCol="0">
            <a:spAutoFit/>
          </a:bodyPr>
          <a:lstStyle/>
          <a:p>
            <a:r>
              <a:rPr lang="en-US" sz="3200" b="1">
                <a:effectLst>
                  <a:outerShdw blurRad="50800" dist="38100" dir="2700000" algn="tl" rotWithShape="0">
                    <a:prstClr val="black">
                      <a:alpha val="28000"/>
                    </a:prstClr>
                  </a:outerShdw>
                </a:effectLst>
                <a:latin typeface="Century Gothic" panose="020B0502020202020204" pitchFamily="34" charset="0"/>
                <a:hlinkClick r:id="rId5"/>
              </a:rPr>
              <a:t>All </a:t>
            </a:r>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the Flavors of the Garden</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3" name="Object 12">
            <a:extLst>
              <a:ext uri="{FF2B5EF4-FFF2-40B4-BE49-F238E27FC236}">
                <a16:creationId xmlns:a16="http://schemas.microsoft.com/office/drawing/2014/main" id="{C5EB3DC5-3A9E-4F4E-90C4-29A549452E08}"/>
              </a:ext>
            </a:extLst>
          </p:cNvPr>
          <p:cNvGraphicFramePr>
            <a:graphicFrameLocks noChangeAspect="1"/>
          </p:cNvGraphicFramePr>
          <p:nvPr>
            <p:extLst/>
          </p:nvPr>
        </p:nvGraphicFramePr>
        <p:xfrm>
          <a:off x="104775" y="2644121"/>
          <a:ext cx="3919538" cy="1881187"/>
        </p:xfrm>
        <a:graphic>
          <a:graphicData uri="http://schemas.openxmlformats.org/presentationml/2006/ole">
            <mc:AlternateContent xmlns:mc="http://schemas.openxmlformats.org/markup-compatibility/2006">
              <mc:Choice xmlns:v="urn:schemas-microsoft-com:vml" Requires="v">
                <p:oleObj spid="_x0000_s18662" name="Worksheet" r:id="rId7" imgW="3190741" imgH="1533597" progId="Excel.Sheet.12">
                  <p:embed/>
                </p:oleObj>
              </mc:Choice>
              <mc:Fallback>
                <p:oleObj name="Worksheet" r:id="rId7" imgW="3190741" imgH="1533597" progId="Excel.Sheet.12">
                  <p:embed/>
                  <p:pic>
                    <p:nvPicPr>
                      <p:cNvPr id="13" name="Object 12">
                        <a:extLst>
                          <a:ext uri="{FF2B5EF4-FFF2-40B4-BE49-F238E27FC236}">
                            <a16:creationId xmlns:a16="http://schemas.microsoft.com/office/drawing/2014/main" id="{C5EB3DC5-3A9E-4F4E-90C4-29A549452E08}"/>
                          </a:ext>
                        </a:extLst>
                      </p:cNvPr>
                      <p:cNvPicPr/>
                      <p:nvPr/>
                    </p:nvPicPr>
                    <p:blipFill>
                      <a:blip r:embed="rId8"/>
                      <a:stretch>
                        <a:fillRect/>
                      </a:stretch>
                    </p:blipFill>
                    <p:spPr>
                      <a:xfrm>
                        <a:off x="104775" y="2644121"/>
                        <a:ext cx="3919538" cy="188118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nvPr>
        </p:nvGraphicFramePr>
        <p:xfrm>
          <a:off x="4111720" y="1503156"/>
          <a:ext cx="3959225" cy="4562475"/>
        </p:xfrm>
        <a:graphic>
          <a:graphicData uri="http://schemas.openxmlformats.org/presentationml/2006/ole">
            <mc:AlternateContent xmlns:mc="http://schemas.openxmlformats.org/markup-compatibility/2006">
              <mc:Choice xmlns:v="urn:schemas-microsoft-com:vml" Requires="v">
                <p:oleObj spid="_x0000_s18663" name="Worksheet" r:id="rId9" imgW="3343245" imgH="3848265" progId="Excel.Sheet.12">
                  <p:embed/>
                </p:oleObj>
              </mc:Choice>
              <mc:Fallback>
                <p:oleObj name="Worksheet" r:id="rId9" imgW="3343245" imgH="3848265"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10"/>
                      <a:stretch>
                        <a:fillRect/>
                      </a:stretch>
                    </p:blipFill>
                    <p:spPr>
                      <a:xfrm>
                        <a:off x="4111720" y="1503156"/>
                        <a:ext cx="3959225" cy="45624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nvPr>
        </p:nvGraphicFramePr>
        <p:xfrm>
          <a:off x="8162590" y="2386513"/>
          <a:ext cx="3876675" cy="2614612"/>
        </p:xfrm>
        <a:graphic>
          <a:graphicData uri="http://schemas.openxmlformats.org/presentationml/2006/ole">
            <mc:AlternateContent xmlns:mc="http://schemas.openxmlformats.org/markup-compatibility/2006">
              <mc:Choice xmlns:v="urn:schemas-microsoft-com:vml" Requires="v">
                <p:oleObj spid="_x0000_s18664" name="Worksheet" r:id="rId11" imgW="3124113" imgH="2104850" progId="Excel.Sheet.12">
                  <p:embed/>
                </p:oleObj>
              </mc:Choice>
              <mc:Fallback>
                <p:oleObj name="Worksheet" r:id="rId11" imgW="3124113" imgH="2104850"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2"/>
                      <a:stretch>
                        <a:fillRect/>
                      </a:stretch>
                    </p:blipFill>
                    <p:spPr>
                      <a:xfrm>
                        <a:off x="8162590" y="2386513"/>
                        <a:ext cx="3876675" cy="2614612"/>
                      </a:xfrm>
                      <a:prstGeom prst="rect">
                        <a:avLst/>
                      </a:prstGeom>
                    </p:spPr>
                  </p:pic>
                </p:oleObj>
              </mc:Fallback>
            </mc:AlternateContent>
          </a:graphicData>
        </a:graphic>
      </p:graphicFrame>
      <p:sp>
        <p:nvSpPr>
          <p:cNvPr id="14" name="TextBox 13">
            <a:hlinkClick r:id="rId13" action="ppaction://hlinksldjump"/>
            <a:extLst>
              <a:ext uri="{FF2B5EF4-FFF2-40B4-BE49-F238E27FC236}">
                <a16:creationId xmlns:a16="http://schemas.microsoft.com/office/drawing/2014/main" id="{6008A229-69AC-4FD1-97C5-B493248FE215}"/>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6" name="Picture 15">
            <a:extLst>
              <a:ext uri="{FF2B5EF4-FFF2-40B4-BE49-F238E27FC236}">
                <a16:creationId xmlns:a16="http://schemas.microsoft.com/office/drawing/2014/main" id="{B7C68FE9-75EA-4C06-9853-51AB05A0E30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332357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D12DCB-58BF-4D82-B221-4AD6462559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7"/>
          <a:stretch/>
        </p:blipFill>
        <p:spPr>
          <a:xfrm>
            <a:off x="-1" y="1006865"/>
            <a:ext cx="12182669" cy="5851134"/>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0" y="1006866"/>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dirty="0"/>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138561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Beans and Rice = </a:t>
            </a:r>
            <a:r>
              <a:rPr lang="en-US" sz="2800" b="1" dirty="0">
                <a:effectLst>
                  <a:outerShdw blurRad="50800" dist="38100" dir="2700000" algn="tl" rotWithShape="0">
                    <a:prstClr val="black">
                      <a:alpha val="28000"/>
                    </a:prstClr>
                  </a:outerShdw>
                </a:effectLst>
                <a:latin typeface="Century Gothic" panose="020B0502020202020204" pitchFamily="34" charset="0"/>
              </a:rPr>
              <a:t>A Complete Protein for Global Nutrition </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3" name="Object 12">
            <a:extLst>
              <a:ext uri="{FF2B5EF4-FFF2-40B4-BE49-F238E27FC236}">
                <a16:creationId xmlns:a16="http://schemas.microsoft.com/office/drawing/2014/main" id="{C5EB3DC5-3A9E-4F4E-90C4-29A549452E08}"/>
              </a:ext>
            </a:extLst>
          </p:cNvPr>
          <p:cNvGraphicFramePr>
            <a:graphicFrameLocks noChangeAspect="1"/>
          </p:cNvGraphicFramePr>
          <p:nvPr>
            <p:extLst>
              <p:ext uri="{D42A27DB-BD31-4B8C-83A1-F6EECF244321}">
                <p14:modId xmlns:p14="http://schemas.microsoft.com/office/powerpoint/2010/main" val="393360326"/>
              </p:ext>
            </p:extLst>
          </p:nvPr>
        </p:nvGraphicFramePr>
        <p:xfrm>
          <a:off x="122238" y="2644775"/>
          <a:ext cx="3895725" cy="2814638"/>
        </p:xfrm>
        <a:graphic>
          <a:graphicData uri="http://schemas.openxmlformats.org/presentationml/2006/ole">
            <mc:AlternateContent xmlns:mc="http://schemas.openxmlformats.org/markup-compatibility/2006">
              <mc:Choice xmlns:v="urn:schemas-microsoft-com:vml" Requires="v">
                <p:oleObj spid="_x0000_s20677" name="Worksheet" r:id="rId6" imgW="3171863" imgH="2295391" progId="Excel.Sheet.12">
                  <p:embed/>
                </p:oleObj>
              </mc:Choice>
              <mc:Fallback>
                <p:oleObj name="Worksheet" r:id="rId6" imgW="3171863" imgH="2295391" progId="Excel.Sheet.12">
                  <p:embed/>
                  <p:pic>
                    <p:nvPicPr>
                      <p:cNvPr id="13" name="Object 12">
                        <a:extLst>
                          <a:ext uri="{FF2B5EF4-FFF2-40B4-BE49-F238E27FC236}">
                            <a16:creationId xmlns:a16="http://schemas.microsoft.com/office/drawing/2014/main" id="{C5EB3DC5-3A9E-4F4E-90C4-29A549452E08}"/>
                          </a:ext>
                        </a:extLst>
                      </p:cNvPr>
                      <p:cNvPicPr/>
                      <p:nvPr/>
                    </p:nvPicPr>
                    <p:blipFill>
                      <a:blip r:embed="rId7"/>
                      <a:stretch>
                        <a:fillRect/>
                      </a:stretch>
                    </p:blipFill>
                    <p:spPr>
                      <a:xfrm>
                        <a:off x="122238" y="2644775"/>
                        <a:ext cx="3895725" cy="281463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8EA3C390-E5ED-41EB-AE89-B0F787CF3E12}"/>
              </a:ext>
            </a:extLst>
          </p:cNvPr>
          <p:cNvSpPr/>
          <p:nvPr/>
        </p:nvSpPr>
        <p:spPr>
          <a:xfrm>
            <a:off x="-9125" y="1207698"/>
            <a:ext cx="3416559" cy="625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87872906"/>
              </p:ext>
            </p:extLst>
          </p:nvPr>
        </p:nvGraphicFramePr>
        <p:xfrm>
          <a:off x="4067175" y="1077913"/>
          <a:ext cx="4049713" cy="5489575"/>
        </p:xfrm>
        <a:graphic>
          <a:graphicData uri="http://schemas.openxmlformats.org/presentationml/2006/ole">
            <mc:AlternateContent xmlns:mc="http://schemas.openxmlformats.org/markup-compatibility/2006">
              <mc:Choice xmlns:v="urn:schemas-microsoft-com:vml" Requires="v">
                <p:oleObj spid="_x0000_s20678" name="Worksheet" r:id="rId8" imgW="3419497" imgH="4629335" progId="Excel.Sheet.12">
                  <p:embed/>
                </p:oleObj>
              </mc:Choice>
              <mc:Fallback>
                <p:oleObj name="Worksheet" r:id="rId8" imgW="3419497" imgH="4629335"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9"/>
                      <a:stretch>
                        <a:fillRect/>
                      </a:stretch>
                    </p:blipFill>
                    <p:spPr>
                      <a:xfrm>
                        <a:off x="4067175" y="1077913"/>
                        <a:ext cx="4049713" cy="54895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3572817697"/>
              </p:ext>
            </p:extLst>
          </p:nvPr>
        </p:nvGraphicFramePr>
        <p:xfrm>
          <a:off x="8162925" y="2386013"/>
          <a:ext cx="3948113" cy="3324225"/>
        </p:xfrm>
        <a:graphic>
          <a:graphicData uri="http://schemas.openxmlformats.org/presentationml/2006/ole">
            <mc:AlternateContent xmlns:mc="http://schemas.openxmlformats.org/markup-compatibility/2006">
              <mc:Choice xmlns:v="urn:schemas-microsoft-com:vml" Requires="v">
                <p:oleObj spid="_x0000_s20679" name="Worksheet" r:id="rId10" imgW="3181487" imgH="2676474" progId="Excel.Sheet.12">
                  <p:embed/>
                </p:oleObj>
              </mc:Choice>
              <mc:Fallback>
                <p:oleObj name="Worksheet" r:id="rId10" imgW="3181487" imgH="2676474"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1"/>
                      <a:stretch>
                        <a:fillRect/>
                      </a:stretch>
                    </p:blipFill>
                    <p:spPr>
                      <a:xfrm>
                        <a:off x="8162925" y="2386013"/>
                        <a:ext cx="3948113" cy="3324225"/>
                      </a:xfrm>
                      <a:prstGeom prst="rect">
                        <a:avLst/>
                      </a:prstGeom>
                    </p:spPr>
                  </p:pic>
                </p:oleObj>
              </mc:Fallback>
            </mc:AlternateContent>
          </a:graphicData>
        </a:graphic>
      </p:graphicFrame>
      <p:sp>
        <p:nvSpPr>
          <p:cNvPr id="14" name="TextBox 13">
            <a:hlinkClick r:id="rId12" action="ppaction://hlinksldjump"/>
            <a:extLst>
              <a:ext uri="{FF2B5EF4-FFF2-40B4-BE49-F238E27FC236}">
                <a16:creationId xmlns:a16="http://schemas.microsoft.com/office/drawing/2014/main" id="{6008A229-69AC-4FD1-97C5-B493248FE215}"/>
              </a:ext>
            </a:extLst>
          </p:cNvPr>
          <p:cNvSpPr txBox="1"/>
          <p:nvPr/>
        </p:nvSpPr>
        <p:spPr>
          <a:xfrm>
            <a:off x="85111"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Go to recipe #2</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6" name="Picture 15">
            <a:extLst>
              <a:ext uri="{FF2B5EF4-FFF2-40B4-BE49-F238E27FC236}">
                <a16:creationId xmlns:a16="http://schemas.microsoft.com/office/drawing/2014/main" id="{B7C68FE9-75EA-4C06-9853-51AB05A0E30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
        <p:nvSpPr>
          <p:cNvPr id="11" name="TextBox 10">
            <a:extLst>
              <a:ext uri="{FF2B5EF4-FFF2-40B4-BE49-F238E27FC236}">
                <a16:creationId xmlns:a16="http://schemas.microsoft.com/office/drawing/2014/main" id="{80EF0F12-C1C1-4878-9401-471D5C5F9353}"/>
              </a:ext>
            </a:extLst>
          </p:cNvPr>
          <p:cNvSpPr txBox="1"/>
          <p:nvPr/>
        </p:nvSpPr>
        <p:spPr>
          <a:xfrm>
            <a:off x="104775" y="1192625"/>
            <a:ext cx="3331361" cy="677108"/>
          </a:xfrm>
          <a:prstGeom prst="rect">
            <a:avLst/>
          </a:prstGeom>
          <a:noFill/>
        </p:spPr>
        <p:txBody>
          <a:bodyPr wrap="none" rtlCol="0">
            <a:spAutoFit/>
          </a:bodyPr>
          <a:lstStyle/>
          <a:p>
            <a:r>
              <a:rPr lang="en-US" sz="2000" b="1" u="sng" dirty="0">
                <a:solidFill>
                  <a:srgbClr val="C00000"/>
                </a:solidFill>
              </a:rPr>
              <a:t>Recipe #1</a:t>
            </a:r>
          </a:p>
          <a:p>
            <a:r>
              <a:rPr lang="en-US" b="1" dirty="0">
                <a:solidFill>
                  <a:srgbClr val="C00000"/>
                </a:solidFill>
              </a:rPr>
              <a:t>Rice and Beans with Corn on Cob</a:t>
            </a:r>
          </a:p>
        </p:txBody>
      </p:sp>
    </p:spTree>
    <p:extLst>
      <p:ext uri="{BB962C8B-B14F-4D97-AF65-F5344CB8AC3E}">
        <p14:creationId xmlns:p14="http://schemas.microsoft.com/office/powerpoint/2010/main" val="3794055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200C4-D4D8-4C40-8348-B864BD470B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 y="1006865"/>
            <a:ext cx="12201126" cy="5851134"/>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0" y="1006866"/>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138561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Beans and Rice = </a:t>
            </a:r>
            <a:r>
              <a:rPr lang="en-US" sz="2800" b="1" dirty="0">
                <a:effectLst>
                  <a:outerShdw blurRad="50800" dist="38100" dir="2700000" algn="tl" rotWithShape="0">
                    <a:prstClr val="black">
                      <a:alpha val="28000"/>
                    </a:prstClr>
                  </a:outerShdw>
                </a:effectLst>
                <a:latin typeface="Century Gothic" panose="020B0502020202020204" pitchFamily="34" charset="0"/>
              </a:rPr>
              <a:t>A Complete Protein for Global Nutrition </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3" name="Object 12">
            <a:extLst>
              <a:ext uri="{FF2B5EF4-FFF2-40B4-BE49-F238E27FC236}">
                <a16:creationId xmlns:a16="http://schemas.microsoft.com/office/drawing/2014/main" id="{C5EB3DC5-3A9E-4F4E-90C4-29A549452E08}"/>
              </a:ext>
            </a:extLst>
          </p:cNvPr>
          <p:cNvGraphicFramePr>
            <a:graphicFrameLocks noChangeAspect="1"/>
          </p:cNvGraphicFramePr>
          <p:nvPr>
            <p:extLst/>
          </p:nvPr>
        </p:nvGraphicFramePr>
        <p:xfrm>
          <a:off x="122238" y="2644775"/>
          <a:ext cx="3895725" cy="2814638"/>
        </p:xfrm>
        <a:graphic>
          <a:graphicData uri="http://schemas.openxmlformats.org/presentationml/2006/ole">
            <mc:AlternateContent xmlns:mc="http://schemas.openxmlformats.org/markup-compatibility/2006">
              <mc:Choice xmlns:v="urn:schemas-microsoft-com:vml" Requires="v">
                <p:oleObj spid="_x0000_s22713" name="Worksheet" r:id="rId6" imgW="3171863" imgH="2295391" progId="Excel.Sheet.12">
                  <p:embed/>
                </p:oleObj>
              </mc:Choice>
              <mc:Fallback>
                <p:oleObj name="Worksheet" r:id="rId6" imgW="3171863" imgH="2295391" progId="Excel.Sheet.12">
                  <p:embed/>
                  <p:pic>
                    <p:nvPicPr>
                      <p:cNvPr id="13" name="Object 12">
                        <a:extLst>
                          <a:ext uri="{FF2B5EF4-FFF2-40B4-BE49-F238E27FC236}">
                            <a16:creationId xmlns:a16="http://schemas.microsoft.com/office/drawing/2014/main" id="{C5EB3DC5-3A9E-4F4E-90C4-29A549452E08}"/>
                          </a:ext>
                        </a:extLst>
                      </p:cNvPr>
                      <p:cNvPicPr/>
                      <p:nvPr/>
                    </p:nvPicPr>
                    <p:blipFill>
                      <a:blip r:embed="rId7"/>
                      <a:stretch>
                        <a:fillRect/>
                      </a:stretch>
                    </p:blipFill>
                    <p:spPr>
                      <a:xfrm>
                        <a:off x="122238" y="2644775"/>
                        <a:ext cx="3895725" cy="281463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2472F05A-2ABF-4877-9DC1-05126BD87147}"/>
              </a:ext>
            </a:extLst>
          </p:cNvPr>
          <p:cNvSpPr/>
          <p:nvPr/>
        </p:nvSpPr>
        <p:spPr>
          <a:xfrm>
            <a:off x="-9125" y="1207698"/>
            <a:ext cx="3416559" cy="625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2231416484"/>
              </p:ext>
            </p:extLst>
          </p:nvPr>
        </p:nvGraphicFramePr>
        <p:xfrm>
          <a:off x="4060031" y="1246913"/>
          <a:ext cx="4060825" cy="5240338"/>
        </p:xfrm>
        <a:graphic>
          <a:graphicData uri="http://schemas.openxmlformats.org/presentationml/2006/ole">
            <mc:AlternateContent xmlns:mc="http://schemas.openxmlformats.org/markup-compatibility/2006">
              <mc:Choice xmlns:v="urn:schemas-microsoft-com:vml" Requires="v">
                <p:oleObj spid="_x0000_s22714" name="Worksheet" r:id="rId8" imgW="3429121" imgH="4419518" progId="Excel.Sheet.12">
                  <p:embed/>
                </p:oleObj>
              </mc:Choice>
              <mc:Fallback>
                <p:oleObj name="Worksheet" r:id="rId8" imgW="3429121" imgH="4419518"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9"/>
                      <a:stretch>
                        <a:fillRect/>
                      </a:stretch>
                    </p:blipFill>
                    <p:spPr>
                      <a:xfrm>
                        <a:off x="4060031" y="1246913"/>
                        <a:ext cx="4060825" cy="524033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1075927829"/>
              </p:ext>
            </p:extLst>
          </p:nvPr>
        </p:nvGraphicFramePr>
        <p:xfrm>
          <a:off x="8162925" y="2386013"/>
          <a:ext cx="3948113" cy="3324225"/>
        </p:xfrm>
        <a:graphic>
          <a:graphicData uri="http://schemas.openxmlformats.org/presentationml/2006/ole">
            <mc:AlternateContent xmlns:mc="http://schemas.openxmlformats.org/markup-compatibility/2006">
              <mc:Choice xmlns:v="urn:schemas-microsoft-com:vml" Requires="v">
                <p:oleObj spid="_x0000_s22715" name="Worksheet" r:id="rId10" imgW="3181487" imgH="2676474" progId="Excel.Sheet.12">
                  <p:embed/>
                </p:oleObj>
              </mc:Choice>
              <mc:Fallback>
                <p:oleObj name="Worksheet" r:id="rId10" imgW="3181487" imgH="2676474"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1"/>
                      <a:stretch>
                        <a:fillRect/>
                      </a:stretch>
                    </p:blipFill>
                    <p:spPr>
                      <a:xfrm>
                        <a:off x="8162925" y="2386013"/>
                        <a:ext cx="3948113" cy="3324225"/>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B7C68FE9-75EA-4C06-9853-51AB05A0E30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
        <p:nvSpPr>
          <p:cNvPr id="17" name="TextBox 16">
            <a:extLst>
              <a:ext uri="{FF2B5EF4-FFF2-40B4-BE49-F238E27FC236}">
                <a16:creationId xmlns:a16="http://schemas.microsoft.com/office/drawing/2014/main" id="{B6F9147D-B099-4674-9B80-A1D572E3D346}"/>
              </a:ext>
            </a:extLst>
          </p:cNvPr>
          <p:cNvSpPr txBox="1"/>
          <p:nvPr/>
        </p:nvSpPr>
        <p:spPr>
          <a:xfrm>
            <a:off x="104775" y="1192625"/>
            <a:ext cx="1901098" cy="677108"/>
          </a:xfrm>
          <a:prstGeom prst="rect">
            <a:avLst/>
          </a:prstGeom>
          <a:noFill/>
        </p:spPr>
        <p:txBody>
          <a:bodyPr wrap="none" rtlCol="0">
            <a:spAutoFit/>
          </a:bodyPr>
          <a:lstStyle/>
          <a:p>
            <a:r>
              <a:rPr lang="en-US" sz="2000" b="1" u="sng" dirty="0">
                <a:solidFill>
                  <a:srgbClr val="C00000"/>
                </a:solidFill>
              </a:rPr>
              <a:t>Recipe #2</a:t>
            </a:r>
          </a:p>
          <a:p>
            <a:r>
              <a:rPr lang="en-US" b="1" dirty="0">
                <a:solidFill>
                  <a:srgbClr val="C00000"/>
                </a:solidFill>
              </a:rPr>
              <a:t>Tuscan Bean Soup</a:t>
            </a:r>
          </a:p>
        </p:txBody>
      </p:sp>
      <p:sp>
        <p:nvSpPr>
          <p:cNvPr id="20" name="TextBox 19">
            <a:hlinkClick r:id="rId13" action="ppaction://hlinksldjump"/>
            <a:extLst>
              <a:ext uri="{FF2B5EF4-FFF2-40B4-BE49-F238E27FC236}">
                <a16:creationId xmlns:a16="http://schemas.microsoft.com/office/drawing/2014/main" id="{675276BF-A2C7-479B-9B8F-D48FFF4468A9}"/>
              </a:ext>
            </a:extLst>
          </p:cNvPr>
          <p:cNvSpPr txBox="1"/>
          <p:nvPr/>
        </p:nvSpPr>
        <p:spPr>
          <a:xfrm>
            <a:off x="87091"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Go to recipe #1</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sp>
        <p:nvSpPr>
          <p:cNvPr id="22" name="TextBox 21">
            <a:hlinkClick r:id="rId14" action="ppaction://hlinksldjump"/>
            <a:extLst>
              <a:ext uri="{FF2B5EF4-FFF2-40B4-BE49-F238E27FC236}">
                <a16:creationId xmlns:a16="http://schemas.microsoft.com/office/drawing/2014/main" id="{0AC90DDF-774C-4A2C-9220-513111DCBE35}"/>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629227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8B1E23-2B21-49BB-90B8-CA2BE8A8B7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25" y="1006864"/>
            <a:ext cx="12191794" cy="5851135"/>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0" y="1006866"/>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dirty="0"/>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138561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Chicken - </a:t>
            </a:r>
            <a:r>
              <a:rPr lang="en-US" sz="2800" b="1" dirty="0">
                <a:effectLst>
                  <a:outerShdw blurRad="50800" dist="38100" dir="2700000" algn="tl" rotWithShape="0">
                    <a:prstClr val="black">
                      <a:alpha val="28000"/>
                    </a:prstClr>
                  </a:outerShdw>
                </a:effectLst>
                <a:latin typeface="Century Gothic" panose="020B0502020202020204" pitchFamily="34" charset="0"/>
              </a:rPr>
              <a:t>A Healthy Protein Choice Across the Globe</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3" name="Object 12">
            <a:extLst>
              <a:ext uri="{FF2B5EF4-FFF2-40B4-BE49-F238E27FC236}">
                <a16:creationId xmlns:a16="http://schemas.microsoft.com/office/drawing/2014/main" id="{C5EB3DC5-3A9E-4F4E-90C4-29A549452E08}"/>
              </a:ext>
            </a:extLst>
          </p:cNvPr>
          <p:cNvGraphicFramePr>
            <a:graphicFrameLocks noChangeAspect="1"/>
          </p:cNvGraphicFramePr>
          <p:nvPr>
            <p:extLst>
              <p:ext uri="{D42A27DB-BD31-4B8C-83A1-F6EECF244321}">
                <p14:modId xmlns:p14="http://schemas.microsoft.com/office/powerpoint/2010/main" val="3499022293"/>
              </p:ext>
            </p:extLst>
          </p:nvPr>
        </p:nvGraphicFramePr>
        <p:xfrm>
          <a:off x="122238" y="2644775"/>
          <a:ext cx="3895725" cy="2114550"/>
        </p:xfrm>
        <a:graphic>
          <a:graphicData uri="http://schemas.openxmlformats.org/presentationml/2006/ole">
            <mc:AlternateContent xmlns:mc="http://schemas.openxmlformats.org/markup-compatibility/2006">
              <mc:Choice xmlns:v="urn:schemas-microsoft-com:vml" Requires="v">
                <p:oleObj spid="_x0000_s23734" name="Worksheet" r:id="rId6" imgW="3171863" imgH="1724138" progId="Excel.Sheet.12">
                  <p:embed/>
                </p:oleObj>
              </mc:Choice>
              <mc:Fallback>
                <p:oleObj name="Worksheet" r:id="rId6" imgW="3171863" imgH="1724138" progId="Excel.Sheet.12">
                  <p:embed/>
                  <p:pic>
                    <p:nvPicPr>
                      <p:cNvPr id="13" name="Object 12">
                        <a:extLst>
                          <a:ext uri="{FF2B5EF4-FFF2-40B4-BE49-F238E27FC236}">
                            <a16:creationId xmlns:a16="http://schemas.microsoft.com/office/drawing/2014/main" id="{C5EB3DC5-3A9E-4F4E-90C4-29A549452E08}"/>
                          </a:ext>
                        </a:extLst>
                      </p:cNvPr>
                      <p:cNvPicPr/>
                      <p:nvPr/>
                    </p:nvPicPr>
                    <p:blipFill>
                      <a:blip r:embed="rId7"/>
                      <a:stretch>
                        <a:fillRect/>
                      </a:stretch>
                    </p:blipFill>
                    <p:spPr>
                      <a:xfrm>
                        <a:off x="122238" y="2644775"/>
                        <a:ext cx="3895725" cy="2114550"/>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8EA3C390-E5ED-41EB-AE89-B0F787CF3E12}"/>
              </a:ext>
            </a:extLst>
          </p:cNvPr>
          <p:cNvSpPr/>
          <p:nvPr/>
        </p:nvSpPr>
        <p:spPr>
          <a:xfrm>
            <a:off x="-9125" y="1207698"/>
            <a:ext cx="3416559" cy="625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3574937353"/>
              </p:ext>
            </p:extLst>
          </p:nvPr>
        </p:nvGraphicFramePr>
        <p:xfrm>
          <a:off x="4067175" y="1770063"/>
          <a:ext cx="4049713" cy="4597400"/>
        </p:xfrm>
        <a:graphic>
          <a:graphicData uri="http://schemas.openxmlformats.org/presentationml/2006/ole">
            <mc:AlternateContent xmlns:mc="http://schemas.openxmlformats.org/markup-compatibility/2006">
              <mc:Choice xmlns:v="urn:schemas-microsoft-com:vml" Requires="v">
                <p:oleObj spid="_x0000_s23735" name="Worksheet" r:id="rId8" imgW="3419497" imgH="3876809" progId="Excel.Sheet.12">
                  <p:embed/>
                </p:oleObj>
              </mc:Choice>
              <mc:Fallback>
                <p:oleObj name="Worksheet" r:id="rId8" imgW="3419497" imgH="3876809"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9"/>
                      <a:stretch>
                        <a:fillRect/>
                      </a:stretch>
                    </p:blipFill>
                    <p:spPr>
                      <a:xfrm>
                        <a:off x="4067175" y="1770063"/>
                        <a:ext cx="4049713" cy="45974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2535875755"/>
              </p:ext>
            </p:extLst>
          </p:nvPr>
        </p:nvGraphicFramePr>
        <p:xfrm>
          <a:off x="8162925" y="2386013"/>
          <a:ext cx="3948113" cy="3016250"/>
        </p:xfrm>
        <a:graphic>
          <a:graphicData uri="http://schemas.openxmlformats.org/presentationml/2006/ole">
            <mc:AlternateContent xmlns:mc="http://schemas.openxmlformats.org/markup-compatibility/2006">
              <mc:Choice xmlns:v="urn:schemas-microsoft-com:vml" Requires="v">
                <p:oleObj spid="_x0000_s23736" name="Worksheet" r:id="rId10" imgW="3181487" imgH="2428844" progId="Excel.Sheet.12">
                  <p:embed/>
                </p:oleObj>
              </mc:Choice>
              <mc:Fallback>
                <p:oleObj name="Worksheet" r:id="rId10" imgW="3181487" imgH="2428844"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1"/>
                      <a:stretch>
                        <a:fillRect/>
                      </a:stretch>
                    </p:blipFill>
                    <p:spPr>
                      <a:xfrm>
                        <a:off x="8162925" y="2386013"/>
                        <a:ext cx="3948113" cy="3016250"/>
                      </a:xfrm>
                      <a:prstGeom prst="rect">
                        <a:avLst/>
                      </a:prstGeom>
                    </p:spPr>
                  </p:pic>
                </p:oleObj>
              </mc:Fallback>
            </mc:AlternateContent>
          </a:graphicData>
        </a:graphic>
      </p:graphicFrame>
      <p:sp>
        <p:nvSpPr>
          <p:cNvPr id="14" name="TextBox 13">
            <a:hlinkClick r:id="rId12" action="ppaction://hlinksldjump"/>
            <a:extLst>
              <a:ext uri="{FF2B5EF4-FFF2-40B4-BE49-F238E27FC236}">
                <a16:creationId xmlns:a16="http://schemas.microsoft.com/office/drawing/2014/main" id="{6008A229-69AC-4FD1-97C5-B493248FE215}"/>
              </a:ext>
            </a:extLst>
          </p:cNvPr>
          <p:cNvSpPr txBox="1"/>
          <p:nvPr/>
        </p:nvSpPr>
        <p:spPr>
          <a:xfrm>
            <a:off x="85111"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Go to recipe #2</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6" name="Picture 15">
            <a:extLst>
              <a:ext uri="{FF2B5EF4-FFF2-40B4-BE49-F238E27FC236}">
                <a16:creationId xmlns:a16="http://schemas.microsoft.com/office/drawing/2014/main" id="{B7C68FE9-75EA-4C06-9853-51AB05A0E30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
        <p:nvSpPr>
          <p:cNvPr id="11" name="TextBox 10">
            <a:extLst>
              <a:ext uri="{FF2B5EF4-FFF2-40B4-BE49-F238E27FC236}">
                <a16:creationId xmlns:a16="http://schemas.microsoft.com/office/drawing/2014/main" id="{80EF0F12-C1C1-4878-9401-471D5C5F9353}"/>
              </a:ext>
            </a:extLst>
          </p:cNvPr>
          <p:cNvSpPr txBox="1"/>
          <p:nvPr/>
        </p:nvSpPr>
        <p:spPr>
          <a:xfrm>
            <a:off x="104775" y="1192625"/>
            <a:ext cx="2670988" cy="677108"/>
          </a:xfrm>
          <a:prstGeom prst="rect">
            <a:avLst/>
          </a:prstGeom>
          <a:noFill/>
        </p:spPr>
        <p:txBody>
          <a:bodyPr wrap="none" rtlCol="0">
            <a:spAutoFit/>
          </a:bodyPr>
          <a:lstStyle/>
          <a:p>
            <a:r>
              <a:rPr lang="en-US" sz="2000" b="1" u="sng" dirty="0">
                <a:solidFill>
                  <a:srgbClr val="C00000"/>
                </a:solidFill>
              </a:rPr>
              <a:t>Recipe #1</a:t>
            </a:r>
          </a:p>
          <a:p>
            <a:r>
              <a:rPr lang="en-US" b="1" dirty="0">
                <a:solidFill>
                  <a:srgbClr val="C00000"/>
                </a:solidFill>
              </a:rPr>
              <a:t>Szechuan Chicken Stir-Fry </a:t>
            </a:r>
          </a:p>
        </p:txBody>
      </p:sp>
    </p:spTree>
    <p:extLst>
      <p:ext uri="{BB962C8B-B14F-4D97-AF65-F5344CB8AC3E}">
        <p14:creationId xmlns:p14="http://schemas.microsoft.com/office/powerpoint/2010/main" val="1340825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A57FC4-F2C1-4E1C-A622-F3822CE123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25" y="1006865"/>
            <a:ext cx="12191795" cy="5851134"/>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0" y="1006866"/>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pic>
        <p:nvPicPr>
          <p:cNvPr id="9" name="Picture 8">
            <a:extLst>
              <a:ext uri="{FF2B5EF4-FFF2-40B4-BE49-F238E27FC236}">
                <a16:creationId xmlns:a16="http://schemas.microsoft.com/office/drawing/2014/main" id="{292A8414-34DE-46AB-8880-871101F453F1}"/>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sp>
        <p:nvSpPr>
          <p:cNvPr id="18" name="Rectangle 17">
            <a:extLst>
              <a:ext uri="{FF2B5EF4-FFF2-40B4-BE49-F238E27FC236}">
                <a16:creationId xmlns:a16="http://schemas.microsoft.com/office/drawing/2014/main" id="{2472F05A-2ABF-4877-9DC1-05126BD87147}"/>
              </a:ext>
            </a:extLst>
          </p:cNvPr>
          <p:cNvSpPr/>
          <p:nvPr/>
        </p:nvSpPr>
        <p:spPr>
          <a:xfrm>
            <a:off x="-9125" y="1207698"/>
            <a:ext cx="3416559" cy="625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2885572809"/>
              </p:ext>
            </p:extLst>
          </p:nvPr>
        </p:nvGraphicFramePr>
        <p:xfrm>
          <a:off x="4067175" y="1520644"/>
          <a:ext cx="4049713" cy="4856163"/>
        </p:xfrm>
        <a:graphic>
          <a:graphicData uri="http://schemas.openxmlformats.org/presentationml/2006/ole">
            <mc:AlternateContent xmlns:mc="http://schemas.openxmlformats.org/markup-compatibility/2006">
              <mc:Choice xmlns:v="urn:schemas-microsoft-com:vml" Requires="v">
                <p:oleObj spid="_x0000_s24758" name="Worksheet" r:id="rId6" imgW="3419497" imgH="4095894" progId="Excel.Sheet.12">
                  <p:embed/>
                </p:oleObj>
              </mc:Choice>
              <mc:Fallback>
                <p:oleObj name="Worksheet" r:id="rId6" imgW="3419497" imgH="4095894"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7"/>
                      <a:stretch>
                        <a:fillRect/>
                      </a:stretch>
                    </p:blipFill>
                    <p:spPr>
                      <a:xfrm>
                        <a:off x="4067175" y="1520644"/>
                        <a:ext cx="4049713" cy="485616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3191931354"/>
              </p:ext>
            </p:extLst>
          </p:nvPr>
        </p:nvGraphicFramePr>
        <p:xfrm>
          <a:off x="8162925" y="2386013"/>
          <a:ext cx="3948113" cy="2638425"/>
        </p:xfrm>
        <a:graphic>
          <a:graphicData uri="http://schemas.openxmlformats.org/presentationml/2006/ole">
            <mc:AlternateContent xmlns:mc="http://schemas.openxmlformats.org/markup-compatibility/2006">
              <mc:Choice xmlns:v="urn:schemas-microsoft-com:vml" Requires="v">
                <p:oleObj spid="_x0000_s24759" name="Worksheet" r:id="rId8" imgW="3181487" imgH="2124126" progId="Excel.Sheet.12">
                  <p:embed/>
                </p:oleObj>
              </mc:Choice>
              <mc:Fallback>
                <p:oleObj name="Worksheet" r:id="rId8" imgW="3181487" imgH="2124126"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9"/>
                      <a:stretch>
                        <a:fillRect/>
                      </a:stretch>
                    </p:blipFill>
                    <p:spPr>
                      <a:xfrm>
                        <a:off x="8162925" y="2386013"/>
                        <a:ext cx="3948113" cy="2638425"/>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B7C68FE9-75EA-4C06-9853-51AB05A0E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
        <p:nvSpPr>
          <p:cNvPr id="17" name="TextBox 16">
            <a:extLst>
              <a:ext uri="{FF2B5EF4-FFF2-40B4-BE49-F238E27FC236}">
                <a16:creationId xmlns:a16="http://schemas.microsoft.com/office/drawing/2014/main" id="{B6F9147D-B099-4674-9B80-A1D572E3D346}"/>
              </a:ext>
            </a:extLst>
          </p:cNvPr>
          <p:cNvSpPr txBox="1"/>
          <p:nvPr/>
        </p:nvSpPr>
        <p:spPr>
          <a:xfrm>
            <a:off x="104775" y="1192625"/>
            <a:ext cx="1683602" cy="677108"/>
          </a:xfrm>
          <a:prstGeom prst="rect">
            <a:avLst/>
          </a:prstGeom>
          <a:noFill/>
        </p:spPr>
        <p:txBody>
          <a:bodyPr wrap="none" rtlCol="0">
            <a:spAutoFit/>
          </a:bodyPr>
          <a:lstStyle/>
          <a:p>
            <a:r>
              <a:rPr lang="en-US" sz="2000" b="1" u="sng" dirty="0">
                <a:solidFill>
                  <a:srgbClr val="C00000"/>
                </a:solidFill>
              </a:rPr>
              <a:t>Recipe #2</a:t>
            </a:r>
          </a:p>
          <a:p>
            <a:r>
              <a:rPr lang="en-US" b="1" dirty="0">
                <a:solidFill>
                  <a:srgbClr val="C00000"/>
                </a:solidFill>
              </a:rPr>
              <a:t>Chicken Gumbo</a:t>
            </a:r>
          </a:p>
        </p:txBody>
      </p:sp>
      <p:sp>
        <p:nvSpPr>
          <p:cNvPr id="20" name="TextBox 19">
            <a:hlinkClick r:id="rId11" action="ppaction://hlinksldjump"/>
            <a:extLst>
              <a:ext uri="{FF2B5EF4-FFF2-40B4-BE49-F238E27FC236}">
                <a16:creationId xmlns:a16="http://schemas.microsoft.com/office/drawing/2014/main" id="{675276BF-A2C7-479B-9B8F-D48FFF4468A9}"/>
              </a:ext>
            </a:extLst>
          </p:cNvPr>
          <p:cNvSpPr txBox="1"/>
          <p:nvPr/>
        </p:nvSpPr>
        <p:spPr>
          <a:xfrm>
            <a:off x="87091"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Go to recipe #1</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graphicFrame>
        <p:nvGraphicFramePr>
          <p:cNvPr id="21" name="Object 20">
            <a:extLst>
              <a:ext uri="{FF2B5EF4-FFF2-40B4-BE49-F238E27FC236}">
                <a16:creationId xmlns:a16="http://schemas.microsoft.com/office/drawing/2014/main" id="{28EA5CE4-E4D8-4C2C-828D-103470433A91}"/>
              </a:ext>
            </a:extLst>
          </p:cNvPr>
          <p:cNvGraphicFramePr>
            <a:graphicFrameLocks noChangeAspect="1"/>
          </p:cNvGraphicFramePr>
          <p:nvPr>
            <p:extLst>
              <p:ext uri="{D42A27DB-BD31-4B8C-83A1-F6EECF244321}">
                <p14:modId xmlns:p14="http://schemas.microsoft.com/office/powerpoint/2010/main" val="1494139212"/>
              </p:ext>
            </p:extLst>
          </p:nvPr>
        </p:nvGraphicFramePr>
        <p:xfrm>
          <a:off x="122238" y="2644775"/>
          <a:ext cx="3895725" cy="2114550"/>
        </p:xfrm>
        <a:graphic>
          <a:graphicData uri="http://schemas.openxmlformats.org/presentationml/2006/ole">
            <mc:AlternateContent xmlns:mc="http://schemas.openxmlformats.org/markup-compatibility/2006">
              <mc:Choice xmlns:v="urn:schemas-microsoft-com:vml" Requires="v">
                <p:oleObj spid="_x0000_s24760" name="Worksheet" r:id="rId12" imgW="3171863" imgH="1724138" progId="Excel.Sheet.12">
                  <p:embed/>
                </p:oleObj>
              </mc:Choice>
              <mc:Fallback>
                <p:oleObj name="Worksheet" r:id="rId12" imgW="3171863" imgH="1724138" progId="Excel.Sheet.12">
                  <p:embed/>
                  <p:pic>
                    <p:nvPicPr>
                      <p:cNvPr id="13" name="Object 12">
                        <a:extLst>
                          <a:ext uri="{FF2B5EF4-FFF2-40B4-BE49-F238E27FC236}">
                            <a16:creationId xmlns:a16="http://schemas.microsoft.com/office/drawing/2014/main" id="{C5EB3DC5-3A9E-4F4E-90C4-29A549452E08}"/>
                          </a:ext>
                        </a:extLst>
                      </p:cNvPr>
                      <p:cNvPicPr/>
                      <p:nvPr/>
                    </p:nvPicPr>
                    <p:blipFill>
                      <a:blip r:embed="rId13"/>
                      <a:stretch>
                        <a:fillRect/>
                      </a:stretch>
                    </p:blipFill>
                    <p:spPr>
                      <a:xfrm>
                        <a:off x="122238" y="2644775"/>
                        <a:ext cx="3895725" cy="2114550"/>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E79B345C-E479-4F8F-A5A1-F254B12B786E}"/>
              </a:ext>
            </a:extLst>
          </p:cNvPr>
          <p:cNvSpPr txBox="1"/>
          <p:nvPr/>
        </p:nvSpPr>
        <p:spPr>
          <a:xfrm>
            <a:off x="104775" y="294306"/>
            <a:ext cx="1138561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Chicken - </a:t>
            </a:r>
            <a:r>
              <a:rPr lang="en-US" sz="2800" b="1" dirty="0">
                <a:effectLst>
                  <a:outerShdw blurRad="50800" dist="38100" dir="2700000" algn="tl" rotWithShape="0">
                    <a:prstClr val="black">
                      <a:alpha val="28000"/>
                    </a:prstClr>
                  </a:outerShdw>
                </a:effectLst>
                <a:latin typeface="Century Gothic" panose="020B0502020202020204" pitchFamily="34" charset="0"/>
              </a:rPr>
              <a:t>A Healthy Protein Choice Across the Globe</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sp>
        <p:nvSpPr>
          <p:cNvPr id="23" name="TextBox 22">
            <a:hlinkClick r:id="rId14" action="ppaction://hlinksldjump"/>
            <a:extLst>
              <a:ext uri="{FF2B5EF4-FFF2-40B4-BE49-F238E27FC236}">
                <a16:creationId xmlns:a16="http://schemas.microsoft.com/office/drawing/2014/main" id="{8C32CA74-E546-49E6-A80F-092C24B4D7B3}"/>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2498538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2E34F7-F0E5-402F-9188-91B4519A9B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06866"/>
            <a:ext cx="12191795" cy="5851134"/>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0" y="1006866"/>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dirty="0"/>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138561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Corn - </a:t>
            </a:r>
            <a:r>
              <a:rPr lang="en-US" sz="2800" b="1" dirty="0">
                <a:effectLst>
                  <a:outerShdw blurRad="50800" dist="38100" dir="2700000" algn="tl" rotWithShape="0">
                    <a:prstClr val="black">
                      <a:alpha val="28000"/>
                    </a:prstClr>
                  </a:outerShdw>
                </a:effectLst>
                <a:latin typeface="Century Gothic" panose="020B0502020202020204" pitchFamily="34" charset="0"/>
              </a:rPr>
              <a:t>A Whole Grain for Global Nourishment</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3" name="Object 12">
            <a:extLst>
              <a:ext uri="{FF2B5EF4-FFF2-40B4-BE49-F238E27FC236}">
                <a16:creationId xmlns:a16="http://schemas.microsoft.com/office/drawing/2014/main" id="{C5EB3DC5-3A9E-4F4E-90C4-29A549452E08}"/>
              </a:ext>
            </a:extLst>
          </p:cNvPr>
          <p:cNvGraphicFramePr>
            <a:graphicFrameLocks noChangeAspect="1"/>
          </p:cNvGraphicFramePr>
          <p:nvPr>
            <p:extLst>
              <p:ext uri="{D42A27DB-BD31-4B8C-83A1-F6EECF244321}">
                <p14:modId xmlns:p14="http://schemas.microsoft.com/office/powerpoint/2010/main" val="2408580615"/>
              </p:ext>
            </p:extLst>
          </p:nvPr>
        </p:nvGraphicFramePr>
        <p:xfrm>
          <a:off x="122238" y="3132218"/>
          <a:ext cx="3895725" cy="1412875"/>
        </p:xfrm>
        <a:graphic>
          <a:graphicData uri="http://schemas.openxmlformats.org/presentationml/2006/ole">
            <mc:AlternateContent xmlns:mc="http://schemas.openxmlformats.org/markup-compatibility/2006">
              <mc:Choice xmlns:v="urn:schemas-microsoft-com:vml" Requires="v">
                <p:oleObj spid="_x0000_s25764" name="Worksheet" r:id="rId6" imgW="3171863" imgH="1152515" progId="Excel.Sheet.12">
                  <p:embed/>
                </p:oleObj>
              </mc:Choice>
              <mc:Fallback>
                <p:oleObj name="Worksheet" r:id="rId6" imgW="3171863" imgH="1152515" progId="Excel.Sheet.12">
                  <p:embed/>
                  <p:pic>
                    <p:nvPicPr>
                      <p:cNvPr id="13" name="Object 12">
                        <a:extLst>
                          <a:ext uri="{FF2B5EF4-FFF2-40B4-BE49-F238E27FC236}">
                            <a16:creationId xmlns:a16="http://schemas.microsoft.com/office/drawing/2014/main" id="{C5EB3DC5-3A9E-4F4E-90C4-29A549452E08}"/>
                          </a:ext>
                        </a:extLst>
                      </p:cNvPr>
                      <p:cNvPicPr/>
                      <p:nvPr/>
                    </p:nvPicPr>
                    <p:blipFill>
                      <a:blip r:embed="rId7"/>
                      <a:stretch>
                        <a:fillRect/>
                      </a:stretch>
                    </p:blipFill>
                    <p:spPr>
                      <a:xfrm>
                        <a:off x="122238" y="3132218"/>
                        <a:ext cx="3895725" cy="1412875"/>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8EA3C390-E5ED-41EB-AE89-B0F787CF3E12}"/>
              </a:ext>
            </a:extLst>
          </p:cNvPr>
          <p:cNvSpPr/>
          <p:nvPr/>
        </p:nvSpPr>
        <p:spPr>
          <a:xfrm>
            <a:off x="-9125" y="1207698"/>
            <a:ext cx="3416559" cy="625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871248725"/>
              </p:ext>
            </p:extLst>
          </p:nvPr>
        </p:nvGraphicFramePr>
        <p:xfrm>
          <a:off x="4064067" y="1278701"/>
          <a:ext cx="4049713" cy="5048250"/>
        </p:xfrm>
        <a:graphic>
          <a:graphicData uri="http://schemas.openxmlformats.org/presentationml/2006/ole">
            <mc:AlternateContent xmlns:mc="http://schemas.openxmlformats.org/markup-compatibility/2006">
              <mc:Choice xmlns:v="urn:schemas-microsoft-com:vml" Requires="v">
                <p:oleObj spid="_x0000_s25765" name="Worksheet" r:id="rId8" imgW="3419497" imgH="4257521" progId="Excel.Sheet.12">
                  <p:embed/>
                </p:oleObj>
              </mc:Choice>
              <mc:Fallback>
                <p:oleObj name="Worksheet" r:id="rId8" imgW="3419497" imgH="4257521"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9"/>
                      <a:stretch>
                        <a:fillRect/>
                      </a:stretch>
                    </p:blipFill>
                    <p:spPr>
                      <a:xfrm>
                        <a:off x="4064067" y="1278701"/>
                        <a:ext cx="4049713" cy="504825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1402472556"/>
              </p:ext>
            </p:extLst>
          </p:nvPr>
        </p:nvGraphicFramePr>
        <p:xfrm>
          <a:off x="8162925" y="2386013"/>
          <a:ext cx="3948113" cy="2851150"/>
        </p:xfrm>
        <a:graphic>
          <a:graphicData uri="http://schemas.openxmlformats.org/presentationml/2006/ole">
            <mc:AlternateContent xmlns:mc="http://schemas.openxmlformats.org/markup-compatibility/2006">
              <mc:Choice xmlns:v="urn:schemas-microsoft-com:vml" Requires="v">
                <p:oleObj spid="_x0000_s25766" name="Worksheet" r:id="rId10" imgW="3181487" imgH="2295391" progId="Excel.Sheet.12">
                  <p:embed/>
                </p:oleObj>
              </mc:Choice>
              <mc:Fallback>
                <p:oleObj name="Worksheet" r:id="rId10" imgW="3181487" imgH="2295391"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1"/>
                      <a:stretch>
                        <a:fillRect/>
                      </a:stretch>
                    </p:blipFill>
                    <p:spPr>
                      <a:xfrm>
                        <a:off x="8162925" y="2386013"/>
                        <a:ext cx="3948113" cy="2851150"/>
                      </a:xfrm>
                      <a:prstGeom prst="rect">
                        <a:avLst/>
                      </a:prstGeom>
                    </p:spPr>
                  </p:pic>
                </p:oleObj>
              </mc:Fallback>
            </mc:AlternateContent>
          </a:graphicData>
        </a:graphic>
      </p:graphicFrame>
      <p:sp>
        <p:nvSpPr>
          <p:cNvPr id="14" name="TextBox 13">
            <a:hlinkClick r:id="rId12" action="ppaction://hlinksldjump"/>
            <a:extLst>
              <a:ext uri="{FF2B5EF4-FFF2-40B4-BE49-F238E27FC236}">
                <a16:creationId xmlns:a16="http://schemas.microsoft.com/office/drawing/2014/main" id="{6008A229-69AC-4FD1-97C5-B493248FE215}"/>
              </a:ext>
            </a:extLst>
          </p:cNvPr>
          <p:cNvSpPr txBox="1"/>
          <p:nvPr/>
        </p:nvSpPr>
        <p:spPr>
          <a:xfrm>
            <a:off x="85111"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Go to recipe #2</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6" name="Picture 15">
            <a:extLst>
              <a:ext uri="{FF2B5EF4-FFF2-40B4-BE49-F238E27FC236}">
                <a16:creationId xmlns:a16="http://schemas.microsoft.com/office/drawing/2014/main" id="{B7C68FE9-75EA-4C06-9853-51AB05A0E30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
        <p:nvSpPr>
          <p:cNvPr id="11" name="TextBox 10">
            <a:extLst>
              <a:ext uri="{FF2B5EF4-FFF2-40B4-BE49-F238E27FC236}">
                <a16:creationId xmlns:a16="http://schemas.microsoft.com/office/drawing/2014/main" id="{80EF0F12-C1C1-4878-9401-471D5C5F9353}"/>
              </a:ext>
            </a:extLst>
          </p:cNvPr>
          <p:cNvSpPr txBox="1"/>
          <p:nvPr/>
        </p:nvSpPr>
        <p:spPr>
          <a:xfrm>
            <a:off x="104775" y="1192625"/>
            <a:ext cx="1208408" cy="677108"/>
          </a:xfrm>
          <a:prstGeom prst="rect">
            <a:avLst/>
          </a:prstGeom>
          <a:noFill/>
        </p:spPr>
        <p:txBody>
          <a:bodyPr wrap="none" rtlCol="0">
            <a:spAutoFit/>
          </a:bodyPr>
          <a:lstStyle/>
          <a:p>
            <a:r>
              <a:rPr lang="en-US" sz="2000" b="1" u="sng" dirty="0">
                <a:solidFill>
                  <a:srgbClr val="C00000"/>
                </a:solidFill>
              </a:rPr>
              <a:t>Recipe #1</a:t>
            </a:r>
          </a:p>
          <a:p>
            <a:r>
              <a:rPr lang="en-US" b="1" dirty="0">
                <a:solidFill>
                  <a:srgbClr val="C00000"/>
                </a:solidFill>
              </a:rPr>
              <a:t>Posole</a:t>
            </a:r>
          </a:p>
        </p:txBody>
      </p:sp>
    </p:spTree>
    <p:extLst>
      <p:ext uri="{BB962C8B-B14F-4D97-AF65-F5344CB8AC3E}">
        <p14:creationId xmlns:p14="http://schemas.microsoft.com/office/powerpoint/2010/main" val="685381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56A733-C04A-4E9A-B2A1-9FB4A3AAC2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06864"/>
            <a:ext cx="12179890" cy="5851135"/>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0" y="1006866"/>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pic>
        <p:nvPicPr>
          <p:cNvPr id="9" name="Picture 8">
            <a:extLst>
              <a:ext uri="{FF2B5EF4-FFF2-40B4-BE49-F238E27FC236}">
                <a16:creationId xmlns:a16="http://schemas.microsoft.com/office/drawing/2014/main" id="{292A8414-34DE-46AB-8880-871101F453F1}"/>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sp>
        <p:nvSpPr>
          <p:cNvPr id="18" name="Rectangle 17">
            <a:extLst>
              <a:ext uri="{FF2B5EF4-FFF2-40B4-BE49-F238E27FC236}">
                <a16:creationId xmlns:a16="http://schemas.microsoft.com/office/drawing/2014/main" id="{2472F05A-2ABF-4877-9DC1-05126BD87147}"/>
              </a:ext>
            </a:extLst>
          </p:cNvPr>
          <p:cNvSpPr/>
          <p:nvPr/>
        </p:nvSpPr>
        <p:spPr>
          <a:xfrm>
            <a:off x="-9125" y="1207698"/>
            <a:ext cx="3416559" cy="625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407032024"/>
              </p:ext>
            </p:extLst>
          </p:nvPr>
        </p:nvGraphicFramePr>
        <p:xfrm>
          <a:off x="4067175" y="1344561"/>
          <a:ext cx="4049713" cy="5016500"/>
        </p:xfrm>
        <a:graphic>
          <a:graphicData uri="http://schemas.openxmlformats.org/presentationml/2006/ole">
            <mc:AlternateContent xmlns:mc="http://schemas.openxmlformats.org/markup-compatibility/2006">
              <mc:Choice xmlns:v="urn:schemas-microsoft-com:vml" Requires="v">
                <p:oleObj spid="_x0000_s26788" name="Worksheet" r:id="rId6" imgW="3419497" imgH="4228976" progId="Excel.Sheet.12">
                  <p:embed/>
                </p:oleObj>
              </mc:Choice>
              <mc:Fallback>
                <p:oleObj name="Worksheet" r:id="rId6" imgW="3419497" imgH="4228976"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7"/>
                      <a:stretch>
                        <a:fillRect/>
                      </a:stretch>
                    </p:blipFill>
                    <p:spPr>
                      <a:xfrm>
                        <a:off x="4067175" y="1344561"/>
                        <a:ext cx="4049713" cy="50165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3440772496"/>
              </p:ext>
            </p:extLst>
          </p:nvPr>
        </p:nvGraphicFramePr>
        <p:xfrm>
          <a:off x="8162925" y="2147135"/>
          <a:ext cx="3948113" cy="3371850"/>
        </p:xfrm>
        <a:graphic>
          <a:graphicData uri="http://schemas.openxmlformats.org/presentationml/2006/ole">
            <mc:AlternateContent xmlns:mc="http://schemas.openxmlformats.org/markup-compatibility/2006">
              <mc:Choice xmlns:v="urn:schemas-microsoft-com:vml" Requires="v">
                <p:oleObj spid="_x0000_s26789" name="Worksheet" r:id="rId8" imgW="3181487" imgH="2714656" progId="Excel.Sheet.12">
                  <p:embed/>
                </p:oleObj>
              </mc:Choice>
              <mc:Fallback>
                <p:oleObj name="Worksheet" r:id="rId8" imgW="3181487" imgH="2714656"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9"/>
                      <a:stretch>
                        <a:fillRect/>
                      </a:stretch>
                    </p:blipFill>
                    <p:spPr>
                      <a:xfrm>
                        <a:off x="8162925" y="2147135"/>
                        <a:ext cx="3948113" cy="3371850"/>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B7C68FE9-75EA-4C06-9853-51AB05A0E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
        <p:nvSpPr>
          <p:cNvPr id="17" name="TextBox 16">
            <a:extLst>
              <a:ext uri="{FF2B5EF4-FFF2-40B4-BE49-F238E27FC236}">
                <a16:creationId xmlns:a16="http://schemas.microsoft.com/office/drawing/2014/main" id="{B6F9147D-B099-4674-9B80-A1D572E3D346}"/>
              </a:ext>
            </a:extLst>
          </p:cNvPr>
          <p:cNvSpPr txBox="1"/>
          <p:nvPr/>
        </p:nvSpPr>
        <p:spPr>
          <a:xfrm>
            <a:off x="104775" y="1192625"/>
            <a:ext cx="2322239" cy="677108"/>
          </a:xfrm>
          <a:prstGeom prst="rect">
            <a:avLst/>
          </a:prstGeom>
          <a:noFill/>
        </p:spPr>
        <p:txBody>
          <a:bodyPr wrap="none" rtlCol="0">
            <a:spAutoFit/>
          </a:bodyPr>
          <a:lstStyle/>
          <a:p>
            <a:r>
              <a:rPr lang="en-US" sz="2000" b="1" u="sng" dirty="0">
                <a:solidFill>
                  <a:srgbClr val="C00000"/>
                </a:solidFill>
              </a:rPr>
              <a:t>Recipe #2</a:t>
            </a:r>
          </a:p>
          <a:p>
            <a:r>
              <a:rPr lang="en-US" b="1" dirty="0">
                <a:solidFill>
                  <a:srgbClr val="C00000"/>
                </a:solidFill>
              </a:rPr>
              <a:t>Creamy Corn Chowder</a:t>
            </a:r>
          </a:p>
        </p:txBody>
      </p:sp>
      <p:sp>
        <p:nvSpPr>
          <p:cNvPr id="20" name="TextBox 19">
            <a:hlinkClick r:id="rId11" action="ppaction://hlinksldjump"/>
            <a:extLst>
              <a:ext uri="{FF2B5EF4-FFF2-40B4-BE49-F238E27FC236}">
                <a16:creationId xmlns:a16="http://schemas.microsoft.com/office/drawing/2014/main" id="{675276BF-A2C7-479B-9B8F-D48FFF4468A9}"/>
              </a:ext>
            </a:extLst>
          </p:cNvPr>
          <p:cNvSpPr txBox="1"/>
          <p:nvPr/>
        </p:nvSpPr>
        <p:spPr>
          <a:xfrm>
            <a:off x="87091"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Go to recipe #1</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graphicFrame>
        <p:nvGraphicFramePr>
          <p:cNvPr id="22" name="Object 21">
            <a:extLst>
              <a:ext uri="{FF2B5EF4-FFF2-40B4-BE49-F238E27FC236}">
                <a16:creationId xmlns:a16="http://schemas.microsoft.com/office/drawing/2014/main" id="{03A2ADB8-52B7-4377-8660-F72A9BE70F30}"/>
              </a:ext>
            </a:extLst>
          </p:cNvPr>
          <p:cNvGraphicFramePr>
            <a:graphicFrameLocks noChangeAspect="1"/>
          </p:cNvGraphicFramePr>
          <p:nvPr>
            <p:extLst>
              <p:ext uri="{D42A27DB-BD31-4B8C-83A1-F6EECF244321}">
                <p14:modId xmlns:p14="http://schemas.microsoft.com/office/powerpoint/2010/main" val="1186805334"/>
              </p:ext>
            </p:extLst>
          </p:nvPr>
        </p:nvGraphicFramePr>
        <p:xfrm>
          <a:off x="122238" y="3132218"/>
          <a:ext cx="3895725" cy="1412875"/>
        </p:xfrm>
        <a:graphic>
          <a:graphicData uri="http://schemas.openxmlformats.org/presentationml/2006/ole">
            <mc:AlternateContent xmlns:mc="http://schemas.openxmlformats.org/markup-compatibility/2006">
              <mc:Choice xmlns:v="urn:schemas-microsoft-com:vml" Requires="v">
                <p:oleObj spid="_x0000_s26790" name="Worksheet" r:id="rId12" imgW="3171863" imgH="1152515" progId="Excel.Sheet.12">
                  <p:embed/>
                </p:oleObj>
              </mc:Choice>
              <mc:Fallback>
                <p:oleObj name="Worksheet" r:id="rId12" imgW="3171863" imgH="1152515" progId="Excel.Sheet.12">
                  <p:embed/>
                  <p:pic>
                    <p:nvPicPr>
                      <p:cNvPr id="13" name="Object 12">
                        <a:extLst>
                          <a:ext uri="{FF2B5EF4-FFF2-40B4-BE49-F238E27FC236}">
                            <a16:creationId xmlns:a16="http://schemas.microsoft.com/office/drawing/2014/main" id="{C5EB3DC5-3A9E-4F4E-90C4-29A549452E08}"/>
                          </a:ext>
                        </a:extLst>
                      </p:cNvPr>
                      <p:cNvPicPr/>
                      <p:nvPr/>
                    </p:nvPicPr>
                    <p:blipFill>
                      <a:blip r:embed="rId13"/>
                      <a:stretch>
                        <a:fillRect/>
                      </a:stretch>
                    </p:blipFill>
                    <p:spPr>
                      <a:xfrm>
                        <a:off x="122238" y="3132218"/>
                        <a:ext cx="3895725" cy="1412875"/>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88FB3B3B-8A9F-4452-9DBB-5280E22432E3}"/>
              </a:ext>
            </a:extLst>
          </p:cNvPr>
          <p:cNvSpPr txBox="1"/>
          <p:nvPr/>
        </p:nvSpPr>
        <p:spPr>
          <a:xfrm>
            <a:off x="104775" y="294306"/>
            <a:ext cx="1138561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Corn - </a:t>
            </a:r>
            <a:r>
              <a:rPr lang="en-US" sz="2800" b="1" dirty="0">
                <a:effectLst>
                  <a:outerShdw blurRad="50800" dist="38100" dir="2700000" algn="tl" rotWithShape="0">
                    <a:prstClr val="black">
                      <a:alpha val="28000"/>
                    </a:prstClr>
                  </a:outerShdw>
                </a:effectLst>
                <a:latin typeface="Century Gothic" panose="020B0502020202020204" pitchFamily="34" charset="0"/>
              </a:rPr>
              <a:t>A Whole Grain for Global Nourishment</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sp>
        <p:nvSpPr>
          <p:cNvPr id="21" name="TextBox 20">
            <a:hlinkClick r:id="rId14" action="ppaction://hlinksldjump"/>
            <a:extLst>
              <a:ext uri="{FF2B5EF4-FFF2-40B4-BE49-F238E27FC236}">
                <a16:creationId xmlns:a16="http://schemas.microsoft.com/office/drawing/2014/main" id="{64EF7D53-5ED5-43CE-8121-70EF0C2D2BE8}"/>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1991609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88826C-8D9F-4C63-8200-DB9ED1EB6C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06865"/>
            <a:ext cx="12191999" cy="5851135"/>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0" y="1006866"/>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dirty="0"/>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pic>
        <p:nvPicPr>
          <p:cNvPr id="9" name="Picture 8">
            <a:extLst>
              <a:ext uri="{FF2B5EF4-FFF2-40B4-BE49-F238E27FC236}">
                <a16:creationId xmlns:a16="http://schemas.microsoft.com/office/drawing/2014/main" id="{292A8414-34DE-46AB-8880-871101F453F1}"/>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3" name="Object 12">
            <a:extLst>
              <a:ext uri="{FF2B5EF4-FFF2-40B4-BE49-F238E27FC236}">
                <a16:creationId xmlns:a16="http://schemas.microsoft.com/office/drawing/2014/main" id="{C5EB3DC5-3A9E-4F4E-90C4-29A549452E08}"/>
              </a:ext>
            </a:extLst>
          </p:cNvPr>
          <p:cNvGraphicFramePr>
            <a:graphicFrameLocks noChangeAspect="1"/>
          </p:cNvGraphicFramePr>
          <p:nvPr>
            <p:extLst>
              <p:ext uri="{D42A27DB-BD31-4B8C-83A1-F6EECF244321}">
                <p14:modId xmlns:p14="http://schemas.microsoft.com/office/powerpoint/2010/main" val="1138790779"/>
              </p:ext>
            </p:extLst>
          </p:nvPr>
        </p:nvGraphicFramePr>
        <p:xfrm>
          <a:off x="122238" y="2655587"/>
          <a:ext cx="3895725" cy="2603500"/>
        </p:xfrm>
        <a:graphic>
          <a:graphicData uri="http://schemas.openxmlformats.org/presentationml/2006/ole">
            <mc:AlternateContent xmlns:mc="http://schemas.openxmlformats.org/markup-compatibility/2006">
              <mc:Choice xmlns:v="urn:schemas-microsoft-com:vml" Requires="v">
                <p:oleObj spid="_x0000_s27776" name="Worksheet" r:id="rId6" imgW="3171863" imgH="2124126" progId="Excel.Sheet.12">
                  <p:embed/>
                </p:oleObj>
              </mc:Choice>
              <mc:Fallback>
                <p:oleObj name="Worksheet" r:id="rId6" imgW="3171863" imgH="2124126" progId="Excel.Sheet.12">
                  <p:embed/>
                  <p:pic>
                    <p:nvPicPr>
                      <p:cNvPr id="13" name="Object 12">
                        <a:extLst>
                          <a:ext uri="{FF2B5EF4-FFF2-40B4-BE49-F238E27FC236}">
                            <a16:creationId xmlns:a16="http://schemas.microsoft.com/office/drawing/2014/main" id="{C5EB3DC5-3A9E-4F4E-90C4-29A549452E08}"/>
                          </a:ext>
                        </a:extLst>
                      </p:cNvPr>
                      <p:cNvPicPr/>
                      <p:nvPr/>
                    </p:nvPicPr>
                    <p:blipFill>
                      <a:blip r:embed="rId7"/>
                      <a:stretch>
                        <a:fillRect/>
                      </a:stretch>
                    </p:blipFill>
                    <p:spPr>
                      <a:xfrm>
                        <a:off x="122238" y="2655587"/>
                        <a:ext cx="3895725" cy="2603500"/>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8EA3C390-E5ED-41EB-AE89-B0F787CF3E12}"/>
              </a:ext>
            </a:extLst>
          </p:cNvPr>
          <p:cNvSpPr/>
          <p:nvPr/>
        </p:nvSpPr>
        <p:spPr>
          <a:xfrm>
            <a:off x="-9125" y="1207698"/>
            <a:ext cx="3416559" cy="625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68783911"/>
              </p:ext>
            </p:extLst>
          </p:nvPr>
        </p:nvGraphicFramePr>
        <p:xfrm>
          <a:off x="4064000" y="1132246"/>
          <a:ext cx="4049713" cy="5500687"/>
        </p:xfrm>
        <a:graphic>
          <a:graphicData uri="http://schemas.openxmlformats.org/presentationml/2006/ole">
            <mc:AlternateContent xmlns:mc="http://schemas.openxmlformats.org/markup-compatibility/2006">
              <mc:Choice xmlns:v="urn:schemas-microsoft-com:vml" Requires="v">
                <p:oleObj spid="_x0000_s27777" name="Worksheet" r:id="rId8" imgW="3419497" imgH="4638603" progId="Excel.Sheet.12">
                  <p:embed/>
                </p:oleObj>
              </mc:Choice>
              <mc:Fallback>
                <p:oleObj name="Worksheet" r:id="rId8" imgW="3419497" imgH="4638603"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9"/>
                      <a:stretch>
                        <a:fillRect/>
                      </a:stretch>
                    </p:blipFill>
                    <p:spPr>
                      <a:xfrm>
                        <a:off x="4064000" y="1132246"/>
                        <a:ext cx="4049713" cy="550068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2321865352"/>
              </p:ext>
            </p:extLst>
          </p:nvPr>
        </p:nvGraphicFramePr>
        <p:xfrm>
          <a:off x="8162925" y="2678938"/>
          <a:ext cx="3948113" cy="2614612"/>
        </p:xfrm>
        <a:graphic>
          <a:graphicData uri="http://schemas.openxmlformats.org/presentationml/2006/ole">
            <mc:AlternateContent xmlns:mc="http://schemas.openxmlformats.org/markup-compatibility/2006">
              <mc:Choice xmlns:v="urn:schemas-microsoft-com:vml" Requires="v">
                <p:oleObj spid="_x0000_s27778" name="Worksheet" r:id="rId10" imgW="3181487" imgH="2104850" progId="Excel.Sheet.12">
                  <p:embed/>
                </p:oleObj>
              </mc:Choice>
              <mc:Fallback>
                <p:oleObj name="Worksheet" r:id="rId10" imgW="3181487" imgH="2104850"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1"/>
                      <a:stretch>
                        <a:fillRect/>
                      </a:stretch>
                    </p:blipFill>
                    <p:spPr>
                      <a:xfrm>
                        <a:off x="8162925" y="2678938"/>
                        <a:ext cx="3948113" cy="2614612"/>
                      </a:xfrm>
                      <a:prstGeom prst="rect">
                        <a:avLst/>
                      </a:prstGeom>
                    </p:spPr>
                  </p:pic>
                </p:oleObj>
              </mc:Fallback>
            </mc:AlternateContent>
          </a:graphicData>
        </a:graphic>
      </p:graphicFrame>
      <p:sp>
        <p:nvSpPr>
          <p:cNvPr id="14" name="TextBox 13">
            <a:hlinkClick r:id="rId12" action="ppaction://hlinksldjump"/>
            <a:extLst>
              <a:ext uri="{FF2B5EF4-FFF2-40B4-BE49-F238E27FC236}">
                <a16:creationId xmlns:a16="http://schemas.microsoft.com/office/drawing/2014/main" id="{6008A229-69AC-4FD1-97C5-B493248FE215}"/>
              </a:ext>
            </a:extLst>
          </p:cNvPr>
          <p:cNvSpPr txBox="1"/>
          <p:nvPr/>
        </p:nvSpPr>
        <p:spPr>
          <a:xfrm>
            <a:off x="85111"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Go to recipe #2</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6" name="Picture 15">
            <a:extLst>
              <a:ext uri="{FF2B5EF4-FFF2-40B4-BE49-F238E27FC236}">
                <a16:creationId xmlns:a16="http://schemas.microsoft.com/office/drawing/2014/main" id="{B7C68FE9-75EA-4C06-9853-51AB05A0E30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
        <p:nvSpPr>
          <p:cNvPr id="11" name="TextBox 10">
            <a:extLst>
              <a:ext uri="{FF2B5EF4-FFF2-40B4-BE49-F238E27FC236}">
                <a16:creationId xmlns:a16="http://schemas.microsoft.com/office/drawing/2014/main" id="{80EF0F12-C1C1-4878-9401-471D5C5F9353}"/>
              </a:ext>
            </a:extLst>
          </p:cNvPr>
          <p:cNvSpPr txBox="1"/>
          <p:nvPr/>
        </p:nvSpPr>
        <p:spPr>
          <a:xfrm>
            <a:off x="104775" y="1192625"/>
            <a:ext cx="2433038" cy="677108"/>
          </a:xfrm>
          <a:prstGeom prst="rect">
            <a:avLst/>
          </a:prstGeom>
          <a:noFill/>
        </p:spPr>
        <p:txBody>
          <a:bodyPr wrap="none" rtlCol="0">
            <a:spAutoFit/>
          </a:bodyPr>
          <a:lstStyle/>
          <a:p>
            <a:r>
              <a:rPr lang="en-US" sz="2000" b="1" u="sng" dirty="0">
                <a:solidFill>
                  <a:srgbClr val="C00000"/>
                </a:solidFill>
              </a:rPr>
              <a:t>Recipe #1</a:t>
            </a:r>
          </a:p>
          <a:p>
            <a:r>
              <a:rPr lang="en-US" b="1" dirty="0">
                <a:solidFill>
                  <a:srgbClr val="C00000"/>
                </a:solidFill>
              </a:rPr>
              <a:t>Peanut and Green Stew</a:t>
            </a:r>
          </a:p>
        </p:txBody>
      </p:sp>
      <p:sp>
        <p:nvSpPr>
          <p:cNvPr id="20" name="TextBox 19">
            <a:extLst>
              <a:ext uri="{FF2B5EF4-FFF2-40B4-BE49-F238E27FC236}">
                <a16:creationId xmlns:a16="http://schemas.microsoft.com/office/drawing/2014/main" id="{A48D783D-752D-4858-9FCB-70D83688139C}"/>
              </a:ext>
            </a:extLst>
          </p:cNvPr>
          <p:cNvSpPr txBox="1"/>
          <p:nvPr/>
        </p:nvSpPr>
        <p:spPr>
          <a:xfrm>
            <a:off x="104775" y="294306"/>
            <a:ext cx="1138561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Potatoes - </a:t>
            </a:r>
            <a:r>
              <a:rPr lang="en-US" sz="2400" b="1" dirty="0">
                <a:effectLst>
                  <a:outerShdw blurRad="50800" dist="38100" dir="2700000" algn="tl" rotWithShape="0">
                    <a:prstClr val="black">
                      <a:alpha val="28000"/>
                    </a:prstClr>
                  </a:outerShdw>
                </a:effectLst>
                <a:latin typeface="Century Gothic" panose="020B0502020202020204" pitchFamily="34" charset="0"/>
              </a:rPr>
              <a:t>Healthy Carbohydrates for Energy Across the Globe</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spTree>
    <p:extLst>
      <p:ext uri="{BB962C8B-B14F-4D97-AF65-F5344CB8AC3E}">
        <p14:creationId xmlns:p14="http://schemas.microsoft.com/office/powerpoint/2010/main" val="3623353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9044A0-CF25-458D-90F0-B5FCA17DC9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 y="1006866"/>
            <a:ext cx="12190606" cy="5851134"/>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0" y="1006866"/>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138561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Potatoes - </a:t>
            </a:r>
            <a:r>
              <a:rPr lang="en-US" sz="2400" b="1" dirty="0">
                <a:effectLst>
                  <a:outerShdw blurRad="50800" dist="38100" dir="2700000" algn="tl" rotWithShape="0">
                    <a:prstClr val="black">
                      <a:alpha val="28000"/>
                    </a:prstClr>
                  </a:outerShdw>
                </a:effectLst>
                <a:latin typeface="Century Gothic" panose="020B0502020202020204" pitchFamily="34" charset="0"/>
              </a:rPr>
              <a:t>Healthy Carbohydrates for Energy Across the Globe</a:t>
            </a:r>
            <a:endParaRPr lang="en-US" sz="36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sp>
        <p:nvSpPr>
          <p:cNvPr id="18" name="Rectangle 17">
            <a:extLst>
              <a:ext uri="{FF2B5EF4-FFF2-40B4-BE49-F238E27FC236}">
                <a16:creationId xmlns:a16="http://schemas.microsoft.com/office/drawing/2014/main" id="{2472F05A-2ABF-4877-9DC1-05126BD87147}"/>
              </a:ext>
            </a:extLst>
          </p:cNvPr>
          <p:cNvSpPr/>
          <p:nvPr/>
        </p:nvSpPr>
        <p:spPr>
          <a:xfrm>
            <a:off x="-9125" y="1207698"/>
            <a:ext cx="3416559" cy="625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923665089"/>
              </p:ext>
            </p:extLst>
          </p:nvPr>
        </p:nvGraphicFramePr>
        <p:xfrm>
          <a:off x="4067175" y="2615403"/>
          <a:ext cx="4049713" cy="2982913"/>
        </p:xfrm>
        <a:graphic>
          <a:graphicData uri="http://schemas.openxmlformats.org/presentationml/2006/ole">
            <mc:AlternateContent xmlns:mc="http://schemas.openxmlformats.org/markup-compatibility/2006">
              <mc:Choice xmlns:v="urn:schemas-microsoft-com:vml" Requires="v">
                <p:oleObj spid="_x0000_s28800" name="Worksheet" r:id="rId6" imgW="3419497" imgH="2514476" progId="Excel.Sheet.12">
                  <p:embed/>
                </p:oleObj>
              </mc:Choice>
              <mc:Fallback>
                <p:oleObj name="Worksheet" r:id="rId6" imgW="3419497" imgH="2514476"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7"/>
                      <a:stretch>
                        <a:fillRect/>
                      </a:stretch>
                    </p:blipFill>
                    <p:spPr>
                      <a:xfrm>
                        <a:off x="4067175" y="2615403"/>
                        <a:ext cx="4049713" cy="298291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252054861"/>
              </p:ext>
            </p:extLst>
          </p:nvPr>
        </p:nvGraphicFramePr>
        <p:xfrm>
          <a:off x="8162925" y="2615403"/>
          <a:ext cx="3948113" cy="2898775"/>
        </p:xfrm>
        <a:graphic>
          <a:graphicData uri="http://schemas.openxmlformats.org/presentationml/2006/ole">
            <mc:AlternateContent xmlns:mc="http://schemas.openxmlformats.org/markup-compatibility/2006">
              <mc:Choice xmlns:v="urn:schemas-microsoft-com:vml" Requires="v">
                <p:oleObj spid="_x0000_s28801" name="Worksheet" r:id="rId8" imgW="3181487" imgH="2333574" progId="Excel.Sheet.12">
                  <p:embed/>
                </p:oleObj>
              </mc:Choice>
              <mc:Fallback>
                <p:oleObj name="Worksheet" r:id="rId8" imgW="3181487" imgH="2333574"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9"/>
                      <a:stretch>
                        <a:fillRect/>
                      </a:stretch>
                    </p:blipFill>
                    <p:spPr>
                      <a:xfrm>
                        <a:off x="8162925" y="2615403"/>
                        <a:ext cx="3948113" cy="2898775"/>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B7C68FE9-75EA-4C06-9853-51AB05A0E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
        <p:nvSpPr>
          <p:cNvPr id="17" name="TextBox 16">
            <a:extLst>
              <a:ext uri="{FF2B5EF4-FFF2-40B4-BE49-F238E27FC236}">
                <a16:creationId xmlns:a16="http://schemas.microsoft.com/office/drawing/2014/main" id="{B6F9147D-B099-4674-9B80-A1D572E3D346}"/>
              </a:ext>
            </a:extLst>
          </p:cNvPr>
          <p:cNvSpPr txBox="1"/>
          <p:nvPr/>
        </p:nvSpPr>
        <p:spPr>
          <a:xfrm>
            <a:off x="104775" y="1192625"/>
            <a:ext cx="2711383" cy="677108"/>
          </a:xfrm>
          <a:prstGeom prst="rect">
            <a:avLst/>
          </a:prstGeom>
          <a:noFill/>
        </p:spPr>
        <p:txBody>
          <a:bodyPr wrap="none" rtlCol="0">
            <a:spAutoFit/>
          </a:bodyPr>
          <a:lstStyle/>
          <a:p>
            <a:r>
              <a:rPr lang="en-US" sz="2000" b="1" u="sng" dirty="0">
                <a:solidFill>
                  <a:srgbClr val="C00000"/>
                </a:solidFill>
              </a:rPr>
              <a:t>Recipe #2</a:t>
            </a:r>
          </a:p>
          <a:p>
            <a:r>
              <a:rPr lang="en-US" b="1" dirty="0">
                <a:solidFill>
                  <a:srgbClr val="C00000"/>
                </a:solidFill>
              </a:rPr>
              <a:t>Olive Oil Mashed Potatoes</a:t>
            </a:r>
          </a:p>
        </p:txBody>
      </p:sp>
      <p:sp>
        <p:nvSpPr>
          <p:cNvPr id="20" name="TextBox 19">
            <a:hlinkClick r:id="rId11" action="ppaction://hlinksldjump"/>
            <a:extLst>
              <a:ext uri="{FF2B5EF4-FFF2-40B4-BE49-F238E27FC236}">
                <a16:creationId xmlns:a16="http://schemas.microsoft.com/office/drawing/2014/main" id="{675276BF-A2C7-479B-9B8F-D48FFF4468A9}"/>
              </a:ext>
            </a:extLst>
          </p:cNvPr>
          <p:cNvSpPr txBox="1"/>
          <p:nvPr/>
        </p:nvSpPr>
        <p:spPr>
          <a:xfrm>
            <a:off x="87091"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Go to recipe #1</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graphicFrame>
        <p:nvGraphicFramePr>
          <p:cNvPr id="21" name="Object 20">
            <a:extLst>
              <a:ext uri="{FF2B5EF4-FFF2-40B4-BE49-F238E27FC236}">
                <a16:creationId xmlns:a16="http://schemas.microsoft.com/office/drawing/2014/main" id="{89BBAE7F-9BE3-4F4D-97B5-7B7D52471A85}"/>
              </a:ext>
            </a:extLst>
          </p:cNvPr>
          <p:cNvGraphicFramePr>
            <a:graphicFrameLocks noChangeAspect="1"/>
          </p:cNvGraphicFramePr>
          <p:nvPr>
            <p:extLst>
              <p:ext uri="{D42A27DB-BD31-4B8C-83A1-F6EECF244321}">
                <p14:modId xmlns:p14="http://schemas.microsoft.com/office/powerpoint/2010/main" val="4212258677"/>
              </p:ext>
            </p:extLst>
          </p:nvPr>
        </p:nvGraphicFramePr>
        <p:xfrm>
          <a:off x="122238" y="2615403"/>
          <a:ext cx="3895725" cy="2603500"/>
        </p:xfrm>
        <a:graphic>
          <a:graphicData uri="http://schemas.openxmlformats.org/presentationml/2006/ole">
            <mc:AlternateContent xmlns:mc="http://schemas.openxmlformats.org/markup-compatibility/2006">
              <mc:Choice xmlns:v="urn:schemas-microsoft-com:vml" Requires="v">
                <p:oleObj spid="_x0000_s28802" name="Worksheet" r:id="rId12" imgW="3171863" imgH="2124126" progId="Excel.Sheet.12">
                  <p:embed/>
                </p:oleObj>
              </mc:Choice>
              <mc:Fallback>
                <p:oleObj name="Worksheet" r:id="rId12" imgW="3171863" imgH="2124126" progId="Excel.Sheet.12">
                  <p:embed/>
                  <p:pic>
                    <p:nvPicPr>
                      <p:cNvPr id="13" name="Object 12">
                        <a:extLst>
                          <a:ext uri="{FF2B5EF4-FFF2-40B4-BE49-F238E27FC236}">
                            <a16:creationId xmlns:a16="http://schemas.microsoft.com/office/drawing/2014/main" id="{C5EB3DC5-3A9E-4F4E-90C4-29A549452E08}"/>
                          </a:ext>
                        </a:extLst>
                      </p:cNvPr>
                      <p:cNvPicPr/>
                      <p:nvPr/>
                    </p:nvPicPr>
                    <p:blipFill>
                      <a:blip r:embed="rId13"/>
                      <a:stretch>
                        <a:fillRect/>
                      </a:stretch>
                    </p:blipFill>
                    <p:spPr>
                      <a:xfrm>
                        <a:off x="122238" y="2615403"/>
                        <a:ext cx="3895725" cy="2603500"/>
                      </a:xfrm>
                      <a:prstGeom prst="rect">
                        <a:avLst/>
                      </a:prstGeom>
                    </p:spPr>
                  </p:pic>
                </p:oleObj>
              </mc:Fallback>
            </mc:AlternateContent>
          </a:graphicData>
        </a:graphic>
      </p:graphicFrame>
      <p:sp>
        <p:nvSpPr>
          <p:cNvPr id="22" name="TextBox 21">
            <a:hlinkClick r:id="rId14" action="ppaction://hlinksldjump"/>
            <a:extLst>
              <a:ext uri="{FF2B5EF4-FFF2-40B4-BE49-F238E27FC236}">
                <a16:creationId xmlns:a16="http://schemas.microsoft.com/office/drawing/2014/main" id="{D70F5BBC-9685-4B99-9D2B-B57CE6B70524}"/>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2313680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67DC58-81DB-4649-B7E0-0F419300A3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06866"/>
            <a:ext cx="12201124" cy="5851134"/>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0" y="1006866"/>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138561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Become a Sharper Chef</a:t>
            </a:r>
            <a:endParaRPr lang="en-US" sz="36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261634142"/>
              </p:ext>
            </p:extLst>
          </p:nvPr>
        </p:nvGraphicFramePr>
        <p:xfrm>
          <a:off x="4067175" y="1278701"/>
          <a:ext cx="4049713" cy="2757487"/>
        </p:xfrm>
        <a:graphic>
          <a:graphicData uri="http://schemas.openxmlformats.org/presentationml/2006/ole">
            <mc:AlternateContent xmlns:mc="http://schemas.openxmlformats.org/markup-compatibility/2006">
              <mc:Choice xmlns:v="urn:schemas-microsoft-com:vml" Requires="v">
                <p:oleObj spid="_x0000_s29785" name="Worksheet" r:id="rId6" imgW="3419497" imgH="2323935" progId="Excel.Sheet.12">
                  <p:embed/>
                </p:oleObj>
              </mc:Choice>
              <mc:Fallback>
                <p:oleObj name="Worksheet" r:id="rId6" imgW="3419497" imgH="2323935"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7"/>
                      <a:stretch>
                        <a:fillRect/>
                      </a:stretch>
                    </p:blipFill>
                    <p:spPr>
                      <a:xfrm>
                        <a:off x="4067175" y="1278701"/>
                        <a:ext cx="4049713" cy="275748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3406915974"/>
              </p:ext>
            </p:extLst>
          </p:nvPr>
        </p:nvGraphicFramePr>
        <p:xfrm>
          <a:off x="8162925" y="1277787"/>
          <a:ext cx="3948113" cy="2614612"/>
        </p:xfrm>
        <a:graphic>
          <a:graphicData uri="http://schemas.openxmlformats.org/presentationml/2006/ole">
            <mc:AlternateContent xmlns:mc="http://schemas.openxmlformats.org/markup-compatibility/2006">
              <mc:Choice xmlns:v="urn:schemas-microsoft-com:vml" Requires="v">
                <p:oleObj spid="_x0000_s29786" name="Worksheet" r:id="rId8" imgW="3181487" imgH="2104850" progId="Excel.Sheet.12">
                  <p:embed/>
                </p:oleObj>
              </mc:Choice>
              <mc:Fallback>
                <p:oleObj name="Worksheet" r:id="rId8" imgW="3181487" imgH="2104850"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9"/>
                      <a:stretch>
                        <a:fillRect/>
                      </a:stretch>
                    </p:blipFill>
                    <p:spPr>
                      <a:xfrm>
                        <a:off x="8162925" y="1277787"/>
                        <a:ext cx="3948113" cy="2614612"/>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B7C68FE9-75EA-4C06-9853-51AB05A0E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graphicFrame>
        <p:nvGraphicFramePr>
          <p:cNvPr id="21" name="Object 20">
            <a:extLst>
              <a:ext uri="{FF2B5EF4-FFF2-40B4-BE49-F238E27FC236}">
                <a16:creationId xmlns:a16="http://schemas.microsoft.com/office/drawing/2014/main" id="{89BBAE7F-9BE3-4F4D-97B5-7B7D52471A85}"/>
              </a:ext>
            </a:extLst>
          </p:cNvPr>
          <p:cNvGraphicFramePr>
            <a:graphicFrameLocks noChangeAspect="1"/>
          </p:cNvGraphicFramePr>
          <p:nvPr>
            <p:extLst>
              <p:ext uri="{D42A27DB-BD31-4B8C-83A1-F6EECF244321}">
                <p14:modId xmlns:p14="http://schemas.microsoft.com/office/powerpoint/2010/main" val="834465045"/>
              </p:ext>
            </p:extLst>
          </p:nvPr>
        </p:nvGraphicFramePr>
        <p:xfrm>
          <a:off x="122238" y="1278701"/>
          <a:ext cx="3895725" cy="5148263"/>
        </p:xfrm>
        <a:graphic>
          <a:graphicData uri="http://schemas.openxmlformats.org/presentationml/2006/ole">
            <mc:AlternateContent xmlns:mc="http://schemas.openxmlformats.org/markup-compatibility/2006">
              <mc:Choice xmlns:v="urn:schemas-microsoft-com:vml" Requires="v">
                <p:oleObj spid="_x0000_s29787" name="Worksheet" r:id="rId11" imgW="3171863" imgH="4200432" progId="Excel.Sheet.12">
                  <p:embed/>
                </p:oleObj>
              </mc:Choice>
              <mc:Fallback>
                <p:oleObj name="Worksheet" r:id="rId11" imgW="3171863" imgH="4200432" progId="Excel.Sheet.12">
                  <p:embed/>
                  <p:pic>
                    <p:nvPicPr>
                      <p:cNvPr id="21" name="Object 20">
                        <a:extLst>
                          <a:ext uri="{FF2B5EF4-FFF2-40B4-BE49-F238E27FC236}">
                            <a16:creationId xmlns:a16="http://schemas.microsoft.com/office/drawing/2014/main" id="{89BBAE7F-9BE3-4F4D-97B5-7B7D52471A85}"/>
                          </a:ext>
                        </a:extLst>
                      </p:cNvPr>
                      <p:cNvPicPr/>
                      <p:nvPr/>
                    </p:nvPicPr>
                    <p:blipFill>
                      <a:blip r:embed="rId12"/>
                      <a:stretch>
                        <a:fillRect/>
                      </a:stretch>
                    </p:blipFill>
                    <p:spPr>
                      <a:xfrm>
                        <a:off x="122238" y="1278701"/>
                        <a:ext cx="3895725" cy="5148263"/>
                      </a:xfrm>
                      <a:prstGeom prst="rect">
                        <a:avLst/>
                      </a:prstGeom>
                    </p:spPr>
                  </p:pic>
                </p:oleObj>
              </mc:Fallback>
            </mc:AlternateContent>
          </a:graphicData>
        </a:graphic>
      </p:graphicFrame>
      <p:sp>
        <p:nvSpPr>
          <p:cNvPr id="13" name="TextBox 12">
            <a:hlinkClick r:id="rId13" action="ppaction://hlinksldjump"/>
            <a:extLst>
              <a:ext uri="{FF2B5EF4-FFF2-40B4-BE49-F238E27FC236}">
                <a16:creationId xmlns:a16="http://schemas.microsoft.com/office/drawing/2014/main" id="{D8DBFF12-BC82-4DC4-90C5-FEBBEEA33685}"/>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495840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C3FB8E4-7324-4968-8116-8575FC4D36C8}"/>
              </a:ext>
            </a:extLst>
          </p:cNvPr>
          <p:cNvGraphicFramePr>
            <a:graphicFrameLocks noChangeAspect="1"/>
          </p:cNvGraphicFramePr>
          <p:nvPr>
            <p:extLst>
              <p:ext uri="{D42A27DB-BD31-4B8C-83A1-F6EECF244321}">
                <p14:modId xmlns:p14="http://schemas.microsoft.com/office/powerpoint/2010/main" val="3373097121"/>
              </p:ext>
            </p:extLst>
          </p:nvPr>
        </p:nvGraphicFramePr>
        <p:xfrm>
          <a:off x="5068888" y="1892300"/>
          <a:ext cx="6948487" cy="3175000"/>
        </p:xfrm>
        <a:graphic>
          <a:graphicData uri="http://schemas.openxmlformats.org/presentationml/2006/ole">
            <mc:AlternateContent xmlns:mc="http://schemas.openxmlformats.org/markup-compatibility/2006">
              <mc:Choice xmlns:v="urn:schemas-microsoft-com:vml" Requires="v">
                <p:oleObj spid="_x0000_s19523" name="Worksheet" r:id="rId3" imgW="6105346" imgH="2790650" progId="Excel.Sheet.12">
                  <p:embed/>
                </p:oleObj>
              </mc:Choice>
              <mc:Fallback>
                <p:oleObj name="Worksheet" r:id="rId3" imgW="6105346" imgH="2790650" progId="Excel.Sheet.12">
                  <p:embed/>
                  <p:pic>
                    <p:nvPicPr>
                      <p:cNvPr id="4" name="Object 3">
                        <a:extLst>
                          <a:ext uri="{FF2B5EF4-FFF2-40B4-BE49-F238E27FC236}">
                            <a16:creationId xmlns:a16="http://schemas.microsoft.com/office/drawing/2014/main" id="{5C3FB8E4-7324-4968-8116-8575FC4D36C8}"/>
                          </a:ext>
                        </a:extLst>
                      </p:cNvPr>
                      <p:cNvPicPr/>
                      <p:nvPr/>
                    </p:nvPicPr>
                    <p:blipFill>
                      <a:blip r:embed="rId4"/>
                      <a:stretch>
                        <a:fillRect/>
                      </a:stretch>
                    </p:blipFill>
                    <p:spPr>
                      <a:xfrm>
                        <a:off x="5068888" y="1892300"/>
                        <a:ext cx="6948487" cy="3175000"/>
                      </a:xfrm>
                      <a:prstGeom prst="rect">
                        <a:avLst/>
                      </a:prstGeom>
                    </p:spPr>
                  </p:pic>
                </p:oleObj>
              </mc:Fallback>
            </mc:AlternateContent>
          </a:graphicData>
        </a:graphic>
      </p:graphicFrame>
    </p:spTree>
    <p:extLst>
      <p:ext uri="{BB962C8B-B14F-4D97-AF65-F5344CB8AC3E}">
        <p14:creationId xmlns:p14="http://schemas.microsoft.com/office/powerpoint/2010/main" val="3456903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3C1956-E7BD-4AC1-AD79-EACD299BAD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06865"/>
            <a:ext cx="12191998" cy="5851134"/>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0" y="1006866"/>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10249"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138561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 Eating For A Stronger, Healthier You</a:t>
            </a:r>
            <a:endParaRPr lang="en-US" sz="36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4283128522"/>
              </p:ext>
            </p:extLst>
          </p:nvPr>
        </p:nvGraphicFramePr>
        <p:xfrm>
          <a:off x="4276835" y="1991722"/>
          <a:ext cx="4014788" cy="3884612"/>
        </p:xfrm>
        <a:graphic>
          <a:graphicData uri="http://schemas.openxmlformats.org/presentationml/2006/ole">
            <mc:AlternateContent xmlns:mc="http://schemas.openxmlformats.org/markup-compatibility/2006">
              <mc:Choice xmlns:v="urn:schemas-microsoft-com:vml" Requires="v">
                <p:oleObj spid="_x0000_s30809" name="Worksheet" r:id="rId6" imgW="3390995" imgH="3276641" progId="Excel.Sheet.12">
                  <p:embed/>
                </p:oleObj>
              </mc:Choice>
              <mc:Fallback>
                <p:oleObj name="Worksheet" r:id="rId6" imgW="3390995" imgH="3276641"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7"/>
                      <a:stretch>
                        <a:fillRect/>
                      </a:stretch>
                    </p:blipFill>
                    <p:spPr>
                      <a:xfrm>
                        <a:off x="4276835" y="1991722"/>
                        <a:ext cx="4014788" cy="388461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2992815809"/>
              </p:ext>
            </p:extLst>
          </p:nvPr>
        </p:nvGraphicFramePr>
        <p:xfrm>
          <a:off x="8356821" y="2376488"/>
          <a:ext cx="3748088" cy="2614612"/>
        </p:xfrm>
        <a:graphic>
          <a:graphicData uri="http://schemas.openxmlformats.org/presentationml/2006/ole">
            <mc:AlternateContent xmlns:mc="http://schemas.openxmlformats.org/markup-compatibility/2006">
              <mc:Choice xmlns:v="urn:schemas-microsoft-com:vml" Requires="v">
                <p:oleObj spid="_x0000_s30810" name="Worksheet" r:id="rId8" imgW="3019359" imgH="2104850" progId="Excel.Sheet.12">
                  <p:embed/>
                </p:oleObj>
              </mc:Choice>
              <mc:Fallback>
                <p:oleObj name="Worksheet" r:id="rId8" imgW="3019359" imgH="2104850"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9"/>
                      <a:stretch>
                        <a:fillRect/>
                      </a:stretch>
                    </p:blipFill>
                    <p:spPr>
                      <a:xfrm>
                        <a:off x="8356821" y="2376488"/>
                        <a:ext cx="3748088" cy="2614612"/>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B7C68FE9-75EA-4C06-9853-51AB05A0E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graphicFrame>
        <p:nvGraphicFramePr>
          <p:cNvPr id="21" name="Object 20">
            <a:extLst>
              <a:ext uri="{FF2B5EF4-FFF2-40B4-BE49-F238E27FC236}">
                <a16:creationId xmlns:a16="http://schemas.microsoft.com/office/drawing/2014/main" id="{89BBAE7F-9BE3-4F4D-97B5-7B7D52471A85}"/>
              </a:ext>
            </a:extLst>
          </p:cNvPr>
          <p:cNvGraphicFramePr>
            <a:graphicFrameLocks noChangeAspect="1"/>
          </p:cNvGraphicFramePr>
          <p:nvPr>
            <p:extLst>
              <p:ext uri="{D42A27DB-BD31-4B8C-83A1-F6EECF244321}">
                <p14:modId xmlns:p14="http://schemas.microsoft.com/office/powerpoint/2010/main" val="1502966845"/>
              </p:ext>
            </p:extLst>
          </p:nvPr>
        </p:nvGraphicFramePr>
        <p:xfrm>
          <a:off x="80963" y="1454150"/>
          <a:ext cx="4130675" cy="4957763"/>
        </p:xfrm>
        <a:graphic>
          <a:graphicData uri="http://schemas.openxmlformats.org/presentationml/2006/ole">
            <mc:AlternateContent xmlns:mc="http://schemas.openxmlformats.org/markup-compatibility/2006">
              <mc:Choice xmlns:v="urn:schemas-microsoft-com:vml" Requires="v">
                <p:oleObj spid="_x0000_s30811" name="Worksheet" r:id="rId11" imgW="3362493" imgH="4048074" progId="Excel.Sheet.12">
                  <p:embed/>
                </p:oleObj>
              </mc:Choice>
              <mc:Fallback>
                <p:oleObj name="Worksheet" r:id="rId11" imgW="3362493" imgH="4048074" progId="Excel.Sheet.12">
                  <p:embed/>
                  <p:pic>
                    <p:nvPicPr>
                      <p:cNvPr id="21" name="Object 20">
                        <a:extLst>
                          <a:ext uri="{FF2B5EF4-FFF2-40B4-BE49-F238E27FC236}">
                            <a16:creationId xmlns:a16="http://schemas.microsoft.com/office/drawing/2014/main" id="{89BBAE7F-9BE3-4F4D-97B5-7B7D52471A85}"/>
                          </a:ext>
                        </a:extLst>
                      </p:cNvPr>
                      <p:cNvPicPr/>
                      <p:nvPr/>
                    </p:nvPicPr>
                    <p:blipFill>
                      <a:blip r:embed="rId12"/>
                      <a:stretch>
                        <a:fillRect/>
                      </a:stretch>
                    </p:blipFill>
                    <p:spPr>
                      <a:xfrm>
                        <a:off x="80963" y="1454150"/>
                        <a:ext cx="4130675" cy="4957763"/>
                      </a:xfrm>
                      <a:prstGeom prst="rect">
                        <a:avLst/>
                      </a:prstGeom>
                    </p:spPr>
                  </p:pic>
                </p:oleObj>
              </mc:Fallback>
            </mc:AlternateContent>
          </a:graphicData>
        </a:graphic>
      </p:graphicFrame>
      <p:sp>
        <p:nvSpPr>
          <p:cNvPr id="17" name="TextBox 16">
            <a:hlinkClick r:id="rId13" action="ppaction://hlinksldjump"/>
            <a:extLst>
              <a:ext uri="{FF2B5EF4-FFF2-40B4-BE49-F238E27FC236}">
                <a16:creationId xmlns:a16="http://schemas.microsoft.com/office/drawing/2014/main" id="{254CD615-5DA0-4156-9D68-C5E3CE728F73}"/>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461784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81B739C-1FCA-4E68-8C67-4E91E810A6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06865"/>
            <a:ext cx="12182670" cy="5845886"/>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0" y="1006866"/>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330" y="4533900"/>
            <a:ext cx="12210249"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138561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Fuel Up to Move More </a:t>
            </a:r>
            <a:endParaRPr lang="en-US" sz="36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4233517591"/>
              </p:ext>
            </p:extLst>
          </p:nvPr>
        </p:nvGraphicFramePr>
        <p:xfrm>
          <a:off x="892175" y="2459548"/>
          <a:ext cx="4071938" cy="3421062"/>
        </p:xfrm>
        <a:graphic>
          <a:graphicData uri="http://schemas.openxmlformats.org/presentationml/2006/ole">
            <mc:AlternateContent xmlns:mc="http://schemas.openxmlformats.org/markup-compatibility/2006">
              <mc:Choice xmlns:v="urn:schemas-microsoft-com:vml" Requires="v">
                <p:oleObj spid="_x0000_s31830" name="Worksheet" r:id="rId6" imgW="3438375" imgH="2885921" progId="Excel.Sheet.12">
                  <p:embed/>
                </p:oleObj>
              </mc:Choice>
              <mc:Fallback>
                <p:oleObj name="Worksheet" r:id="rId6" imgW="3438375" imgH="2885921"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7"/>
                      <a:stretch>
                        <a:fillRect/>
                      </a:stretch>
                    </p:blipFill>
                    <p:spPr>
                      <a:xfrm>
                        <a:off x="892175" y="2459548"/>
                        <a:ext cx="4071938" cy="342106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3295710066"/>
              </p:ext>
            </p:extLst>
          </p:nvPr>
        </p:nvGraphicFramePr>
        <p:xfrm>
          <a:off x="6688138" y="2473325"/>
          <a:ext cx="3948112" cy="2849563"/>
        </p:xfrm>
        <a:graphic>
          <a:graphicData uri="http://schemas.openxmlformats.org/presentationml/2006/ole">
            <mc:AlternateContent xmlns:mc="http://schemas.openxmlformats.org/markup-compatibility/2006">
              <mc:Choice xmlns:v="urn:schemas-microsoft-com:vml" Requires="v">
                <p:oleObj spid="_x0000_s31831" name="Worksheet" r:id="rId8" imgW="3181487" imgH="2295391" progId="Excel.Sheet.12">
                  <p:embed/>
                </p:oleObj>
              </mc:Choice>
              <mc:Fallback>
                <p:oleObj name="Worksheet" r:id="rId8" imgW="3181487" imgH="2295391"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9"/>
                      <a:stretch>
                        <a:fillRect/>
                      </a:stretch>
                    </p:blipFill>
                    <p:spPr>
                      <a:xfrm>
                        <a:off x="6688138" y="2473325"/>
                        <a:ext cx="3948112" cy="2849563"/>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B7C68FE9-75EA-4C06-9853-51AB05A0E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graphicFrame>
        <p:nvGraphicFramePr>
          <p:cNvPr id="21" name="Object 20">
            <a:extLst>
              <a:ext uri="{FF2B5EF4-FFF2-40B4-BE49-F238E27FC236}">
                <a16:creationId xmlns:a16="http://schemas.microsoft.com/office/drawing/2014/main" id="{89BBAE7F-9BE3-4F4D-97B5-7B7D52471A85}"/>
              </a:ext>
            </a:extLst>
          </p:cNvPr>
          <p:cNvGraphicFramePr>
            <a:graphicFrameLocks noChangeAspect="1"/>
          </p:cNvGraphicFramePr>
          <p:nvPr>
            <p:extLst>
              <p:ext uri="{D42A27DB-BD31-4B8C-83A1-F6EECF244321}">
                <p14:modId xmlns:p14="http://schemas.microsoft.com/office/powerpoint/2010/main" val="775677468"/>
              </p:ext>
            </p:extLst>
          </p:nvPr>
        </p:nvGraphicFramePr>
        <p:xfrm>
          <a:off x="892175" y="1568431"/>
          <a:ext cx="4049384" cy="711200"/>
        </p:xfrm>
        <a:graphic>
          <a:graphicData uri="http://schemas.openxmlformats.org/presentationml/2006/ole">
            <mc:AlternateContent xmlns:mc="http://schemas.openxmlformats.org/markup-compatibility/2006">
              <mc:Choice xmlns:v="urn:schemas-microsoft-com:vml" Requires="v">
                <p:oleObj spid="_x0000_s31832" name="Worksheet" r:id="rId11" imgW="3238491" imgH="580891" progId="Excel.Sheet.12">
                  <p:embed/>
                </p:oleObj>
              </mc:Choice>
              <mc:Fallback>
                <p:oleObj name="Worksheet" r:id="rId11" imgW="3238491" imgH="580891" progId="Excel.Sheet.12">
                  <p:embed/>
                  <p:pic>
                    <p:nvPicPr>
                      <p:cNvPr id="21" name="Object 20">
                        <a:extLst>
                          <a:ext uri="{FF2B5EF4-FFF2-40B4-BE49-F238E27FC236}">
                            <a16:creationId xmlns:a16="http://schemas.microsoft.com/office/drawing/2014/main" id="{89BBAE7F-9BE3-4F4D-97B5-7B7D52471A85}"/>
                          </a:ext>
                        </a:extLst>
                      </p:cNvPr>
                      <p:cNvPicPr/>
                      <p:nvPr/>
                    </p:nvPicPr>
                    <p:blipFill>
                      <a:blip r:embed="rId12"/>
                      <a:stretch>
                        <a:fillRect/>
                      </a:stretch>
                    </p:blipFill>
                    <p:spPr>
                      <a:xfrm>
                        <a:off x="892175" y="1568431"/>
                        <a:ext cx="4049384" cy="711200"/>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155954DC-74BC-498C-89B1-2DD620E53265}"/>
              </a:ext>
            </a:extLst>
          </p:cNvPr>
          <p:cNvSpPr/>
          <p:nvPr/>
        </p:nvSpPr>
        <p:spPr>
          <a:xfrm>
            <a:off x="359813" y="6114367"/>
            <a:ext cx="11663912" cy="543675"/>
          </a:xfrm>
          <a:prstGeom prst="rect">
            <a:avLst/>
          </a:prstGeom>
        </p:spPr>
        <p:txBody>
          <a:bodyPr wrap="square">
            <a:spAutoFit/>
          </a:bodyPr>
          <a:lstStyle/>
          <a:p>
            <a:pPr>
              <a:lnSpc>
                <a:spcPts val="1800"/>
              </a:lnSpc>
            </a:pPr>
            <a:r>
              <a:rPr lang="en-US" sz="1400" dirty="0">
                <a:effectLst>
                  <a:outerShdw blurRad="50800" dist="38100" dir="2700000" algn="tl" rotWithShape="0">
                    <a:prstClr val="black">
                      <a:alpha val="20000"/>
                    </a:prstClr>
                  </a:outerShdw>
                </a:effectLst>
              </a:rPr>
              <a:t>* Serves 4 (1 pancake per serving) </a:t>
            </a:r>
          </a:p>
          <a:p>
            <a:pPr>
              <a:lnSpc>
                <a:spcPts val="1800"/>
              </a:lnSpc>
            </a:pPr>
            <a:r>
              <a:rPr lang="en-US" sz="1400" dirty="0">
                <a:effectLst>
                  <a:outerShdw blurRad="50800" dist="38100" dir="2700000" algn="tl" rotWithShape="0">
                    <a:prstClr val="black">
                      <a:alpha val="20000"/>
                    </a:prstClr>
                  </a:outerShdw>
                </a:effectLst>
              </a:rPr>
              <a:t>**Choose the skillet with electric burner or electric skillet. The total price uses the least expensive method, electric skillet.</a:t>
            </a:r>
          </a:p>
        </p:txBody>
      </p:sp>
      <p:sp>
        <p:nvSpPr>
          <p:cNvPr id="20" name="TextBox 19">
            <a:hlinkClick r:id="rId13" action="ppaction://hlinksldjump"/>
            <a:extLst>
              <a:ext uri="{FF2B5EF4-FFF2-40B4-BE49-F238E27FC236}">
                <a16:creationId xmlns:a16="http://schemas.microsoft.com/office/drawing/2014/main" id="{E89A987A-8E00-47F0-9F9A-11B203788B95}"/>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3283011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FA0BE1A-FC21-498D-A4DB-FDA4F5B918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8" y="1006865"/>
            <a:ext cx="12182670" cy="5851134"/>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0" y="1006866"/>
            <a:ext cx="12201125" cy="1686811"/>
          </a:xfrm>
          <a:prstGeom prst="rect">
            <a:avLst/>
          </a:prstGeom>
          <a:gradFill>
            <a:gsLst>
              <a:gs pos="0">
                <a:schemeClr val="bg2">
                  <a:lumMod val="75000"/>
                  <a:alpha val="0"/>
                </a:schemeClr>
              </a:gs>
              <a:gs pos="100000">
                <a:schemeClr val="bg1">
                  <a:lumMod val="8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331" y="4533900"/>
            <a:ext cx="12172362"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138561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rPr>
              <a:t>Decode Nutrition Facts</a:t>
            </a:r>
            <a:endParaRPr lang="en-US" sz="36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flipH="1" flipV="1">
            <a:off x="0" y="6664748"/>
            <a:ext cx="12182670" cy="193251"/>
          </a:xfrm>
          <a:prstGeom prst="rect">
            <a:avLst/>
          </a:prstGeom>
          <a:noFill/>
          <a:ln>
            <a:noFill/>
          </a:ln>
          <a:effectLst>
            <a:outerShdw blurRad="139700" dist="38100" dir="5400000" algn="t" rotWithShape="0">
              <a:prstClr val="black">
                <a:alpha val="19000"/>
              </a:prstClr>
            </a:outerShdw>
          </a:effectLst>
        </p:spPr>
      </p:pic>
      <p:pic>
        <p:nvPicPr>
          <p:cNvPr id="16" name="Picture 15">
            <a:extLst>
              <a:ext uri="{FF2B5EF4-FFF2-40B4-BE49-F238E27FC236}">
                <a16:creationId xmlns:a16="http://schemas.microsoft.com/office/drawing/2014/main" id="{B7C68FE9-75EA-4C06-9853-51AB05A0E3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graphicFrame>
        <p:nvGraphicFramePr>
          <p:cNvPr id="22" name="Object 21">
            <a:extLst>
              <a:ext uri="{FF2B5EF4-FFF2-40B4-BE49-F238E27FC236}">
                <a16:creationId xmlns:a16="http://schemas.microsoft.com/office/drawing/2014/main" id="{29BC9A18-290D-4F77-A3D6-DCC8A40B042E}"/>
              </a:ext>
            </a:extLst>
          </p:cNvPr>
          <p:cNvGraphicFramePr>
            <a:graphicFrameLocks noChangeAspect="1"/>
          </p:cNvGraphicFramePr>
          <p:nvPr>
            <p:extLst>
              <p:ext uri="{D42A27DB-BD31-4B8C-83A1-F6EECF244321}">
                <p14:modId xmlns:p14="http://schemas.microsoft.com/office/powerpoint/2010/main" val="3384241235"/>
              </p:ext>
            </p:extLst>
          </p:nvPr>
        </p:nvGraphicFramePr>
        <p:xfrm>
          <a:off x="3851188" y="1006475"/>
          <a:ext cx="4478337" cy="5691188"/>
        </p:xfrm>
        <a:graphic>
          <a:graphicData uri="http://schemas.openxmlformats.org/presentationml/2006/ole">
            <mc:AlternateContent xmlns:mc="http://schemas.openxmlformats.org/markup-compatibility/2006">
              <mc:Choice xmlns:v="urn:schemas-microsoft-com:vml" Requires="v">
                <p:oleObj spid="_x0000_s32854" name="Worksheet" r:id="rId7" imgW="3781510" imgH="4800600" progId="Excel.Sheet.12">
                  <p:embed/>
                </p:oleObj>
              </mc:Choice>
              <mc:Fallback>
                <p:oleObj name="Worksheet" r:id="rId7" imgW="3781510" imgH="4800600"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8"/>
                      <a:stretch>
                        <a:fillRect/>
                      </a:stretch>
                    </p:blipFill>
                    <p:spPr>
                      <a:xfrm>
                        <a:off x="3851188" y="1006475"/>
                        <a:ext cx="4478337" cy="5691188"/>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69C464BC-EACB-4DDE-A77B-FD77710584AB}"/>
              </a:ext>
            </a:extLst>
          </p:cNvPr>
          <p:cNvGraphicFramePr>
            <a:graphicFrameLocks noChangeAspect="1"/>
          </p:cNvGraphicFramePr>
          <p:nvPr>
            <p:extLst>
              <p:ext uri="{D42A27DB-BD31-4B8C-83A1-F6EECF244321}">
                <p14:modId xmlns:p14="http://schemas.microsoft.com/office/powerpoint/2010/main" val="853865269"/>
              </p:ext>
            </p:extLst>
          </p:nvPr>
        </p:nvGraphicFramePr>
        <p:xfrm>
          <a:off x="8440678" y="2625725"/>
          <a:ext cx="3652838" cy="2851150"/>
        </p:xfrm>
        <a:graphic>
          <a:graphicData uri="http://schemas.openxmlformats.org/presentationml/2006/ole">
            <mc:AlternateContent xmlns:mc="http://schemas.openxmlformats.org/markup-compatibility/2006">
              <mc:Choice xmlns:v="urn:schemas-microsoft-com:vml" Requires="v">
                <p:oleObj spid="_x0000_s32855" name="Worksheet" r:id="rId9" imgW="2943107" imgH="2295391" progId="Excel.Sheet.12">
                  <p:embed/>
                </p:oleObj>
              </mc:Choice>
              <mc:Fallback>
                <p:oleObj name="Worksheet" r:id="rId9" imgW="2943107" imgH="2295391" progId="Excel.Sheet.12">
                  <p:embed/>
                  <p:pic>
                    <p:nvPicPr>
                      <p:cNvPr id="19" name="Object 18">
                        <a:extLst>
                          <a:ext uri="{FF2B5EF4-FFF2-40B4-BE49-F238E27FC236}">
                            <a16:creationId xmlns:a16="http://schemas.microsoft.com/office/drawing/2014/main" id="{0FC43E27-F347-4D8A-B562-52605FE060C7}"/>
                          </a:ext>
                        </a:extLst>
                      </p:cNvPr>
                      <p:cNvPicPr/>
                      <p:nvPr/>
                    </p:nvPicPr>
                    <p:blipFill>
                      <a:blip r:embed="rId10"/>
                      <a:stretch>
                        <a:fillRect/>
                      </a:stretch>
                    </p:blipFill>
                    <p:spPr>
                      <a:xfrm>
                        <a:off x="8440678" y="2625725"/>
                        <a:ext cx="3652838" cy="285115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FAF4B82F-119A-468A-AE0C-386733B00078}"/>
              </a:ext>
            </a:extLst>
          </p:cNvPr>
          <p:cNvGraphicFramePr>
            <a:graphicFrameLocks noChangeAspect="1"/>
          </p:cNvGraphicFramePr>
          <p:nvPr>
            <p:extLst>
              <p:ext uri="{D42A27DB-BD31-4B8C-83A1-F6EECF244321}">
                <p14:modId xmlns:p14="http://schemas.microsoft.com/office/powerpoint/2010/main" val="374582342"/>
              </p:ext>
            </p:extLst>
          </p:nvPr>
        </p:nvGraphicFramePr>
        <p:xfrm>
          <a:off x="98425" y="2061368"/>
          <a:ext cx="3694113" cy="3979863"/>
        </p:xfrm>
        <a:graphic>
          <a:graphicData uri="http://schemas.openxmlformats.org/presentationml/2006/ole">
            <mc:AlternateContent xmlns:mc="http://schemas.openxmlformats.org/markup-compatibility/2006">
              <mc:Choice xmlns:v="urn:schemas-microsoft-com:vml" Requires="v">
                <p:oleObj spid="_x0000_s32856" name="Worksheet" r:id="rId11" imgW="3009735" imgH="3248097" progId="Excel.Sheet.12">
                  <p:embed/>
                </p:oleObj>
              </mc:Choice>
              <mc:Fallback>
                <p:oleObj name="Worksheet" r:id="rId11" imgW="3009735" imgH="3248097" progId="Excel.Sheet.12">
                  <p:embed/>
                  <p:pic>
                    <p:nvPicPr>
                      <p:cNvPr id="21" name="Object 20">
                        <a:extLst>
                          <a:ext uri="{FF2B5EF4-FFF2-40B4-BE49-F238E27FC236}">
                            <a16:creationId xmlns:a16="http://schemas.microsoft.com/office/drawing/2014/main" id="{89BBAE7F-9BE3-4F4D-97B5-7B7D52471A85}"/>
                          </a:ext>
                        </a:extLst>
                      </p:cNvPr>
                      <p:cNvPicPr/>
                      <p:nvPr/>
                    </p:nvPicPr>
                    <p:blipFill>
                      <a:blip r:embed="rId12"/>
                      <a:stretch>
                        <a:fillRect/>
                      </a:stretch>
                    </p:blipFill>
                    <p:spPr>
                      <a:xfrm>
                        <a:off x="98425" y="2061368"/>
                        <a:ext cx="3694113" cy="3979863"/>
                      </a:xfrm>
                      <a:prstGeom prst="rect">
                        <a:avLst/>
                      </a:prstGeom>
                    </p:spPr>
                  </p:pic>
                </p:oleObj>
              </mc:Fallback>
            </mc:AlternateContent>
          </a:graphicData>
        </a:graphic>
      </p:graphicFrame>
      <p:sp>
        <p:nvSpPr>
          <p:cNvPr id="25" name="TextBox 24">
            <a:hlinkClick r:id="rId13" action="ppaction://hlinksldjump"/>
            <a:extLst>
              <a:ext uri="{FF2B5EF4-FFF2-40B4-BE49-F238E27FC236}">
                <a16:creationId xmlns:a16="http://schemas.microsoft.com/office/drawing/2014/main" id="{92254942-5CE8-4445-8AAC-898D054CA13F}"/>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273348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734AC4-A02A-42B8-B009-A670E11008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31" y="1499307"/>
            <a:ext cx="12210453" cy="5358693"/>
          </a:xfrm>
          <a:prstGeom prst="rect">
            <a:avLst/>
          </a:prstGeom>
        </p:spPr>
      </p:pic>
      <p:sp>
        <p:nvSpPr>
          <p:cNvPr id="4" name="Rectangle 3">
            <a:extLst>
              <a:ext uri="{FF2B5EF4-FFF2-40B4-BE49-F238E27FC236}">
                <a16:creationId xmlns:a16="http://schemas.microsoft.com/office/drawing/2014/main" id="{92AB9086-4B8D-4C31-ACEA-F71F85125095}"/>
              </a:ext>
            </a:extLst>
          </p:cNvPr>
          <p:cNvSpPr>
            <a:spLocks noChangeArrowheads="1"/>
          </p:cNvSpPr>
          <p:nvPr/>
        </p:nvSpPr>
        <p:spPr bwMode="auto">
          <a:xfrm rot="10800000">
            <a:off x="-9128" y="1499308"/>
            <a:ext cx="12201125" cy="1194369"/>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8" name="Rectangle 7">
            <a:extLst>
              <a:ext uri="{FF2B5EF4-FFF2-40B4-BE49-F238E27FC236}">
                <a16:creationId xmlns:a16="http://schemas.microsoft.com/office/drawing/2014/main" id="{2F62F6DA-8A8B-4F6A-BD09-19C15CFFB448}"/>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1CCA49D3-4169-43F8-AD33-4714066D2387}"/>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10" name="TextBox 9">
            <a:extLst>
              <a:ext uri="{FF2B5EF4-FFF2-40B4-BE49-F238E27FC236}">
                <a16:creationId xmlns:a16="http://schemas.microsoft.com/office/drawing/2014/main" id="{81573C92-C7F2-40C1-A8C5-E399D2A41462}"/>
              </a:ext>
            </a:extLst>
          </p:cNvPr>
          <p:cNvSpPr txBox="1"/>
          <p:nvPr/>
        </p:nvSpPr>
        <p:spPr>
          <a:xfrm>
            <a:off x="104775" y="294306"/>
            <a:ext cx="8053192" cy="1077218"/>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The Role of Food and Your Health:  </a:t>
            </a:r>
            <a:r>
              <a:rPr lang="en-US" sz="3200" dirty="0">
                <a:effectLst>
                  <a:outerShdw blurRad="50800" dist="38100" dir="2700000" algn="tl" rotWithShape="0">
                    <a:prstClr val="black">
                      <a:alpha val="28000"/>
                    </a:prstClr>
                  </a:outerShdw>
                </a:effectLst>
                <a:latin typeface="Century Gothic" panose="020B0502020202020204" pitchFamily="34" charset="0"/>
                <a:hlinkClick r:id="rId5"/>
              </a:rPr>
              <a:t>Cholesterol and Blood Sugar</a:t>
            </a:r>
            <a:endParaRPr lang="en-US" sz="3200"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14" name="Picture 13">
            <a:extLst>
              <a:ext uri="{FF2B5EF4-FFF2-40B4-BE49-F238E27FC236}">
                <a16:creationId xmlns:a16="http://schemas.microsoft.com/office/drawing/2014/main" id="{B9548B2A-E47E-4FC2-8B71-AFFB6849BBEF}"/>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9"/>
            <a:ext cx="12210453" cy="193251"/>
          </a:xfrm>
          <a:prstGeom prst="rect">
            <a:avLst/>
          </a:prstGeom>
          <a:noFill/>
          <a:ln>
            <a:noFill/>
          </a:ln>
          <a:effectLst>
            <a:outerShdw blurRad="139700" dist="38100" dir="5400000" algn="t" rotWithShape="0">
              <a:prstClr val="black">
                <a:alpha val="19000"/>
              </a:prstClr>
            </a:outerShdw>
          </a:effectLst>
        </p:spPr>
      </p:pic>
      <p:sp>
        <p:nvSpPr>
          <p:cNvPr id="15" name="Rectangle 14">
            <a:extLst>
              <a:ext uri="{FF2B5EF4-FFF2-40B4-BE49-F238E27FC236}">
                <a16:creationId xmlns:a16="http://schemas.microsoft.com/office/drawing/2014/main" id="{167D94AF-D51B-48F4-934C-6D4EBF5D3429}"/>
              </a:ext>
            </a:extLst>
          </p:cNvPr>
          <p:cNvSpPr/>
          <p:nvPr/>
        </p:nvSpPr>
        <p:spPr>
          <a:xfrm>
            <a:off x="728113" y="5993291"/>
            <a:ext cx="4646687" cy="543675"/>
          </a:xfrm>
          <a:prstGeom prst="rect">
            <a:avLst/>
          </a:prstGeom>
        </p:spPr>
        <p:txBody>
          <a:bodyPr wrap="square">
            <a:spAutoFit/>
          </a:bodyPr>
          <a:lstStyle/>
          <a:p>
            <a:pPr>
              <a:lnSpc>
                <a:spcPts val="1800"/>
              </a:lnSpc>
            </a:pPr>
            <a:r>
              <a:rPr lang="en-US" sz="1400" dirty="0">
                <a:effectLst>
                  <a:outerShdw blurRad="50800" dist="38100" dir="2700000" algn="tl" rotWithShape="0">
                    <a:prstClr val="black">
                      <a:alpha val="20000"/>
                    </a:prstClr>
                  </a:outerShdw>
                </a:effectLst>
              </a:rPr>
              <a:t>*Product price found on theonlinedrugstore.com</a:t>
            </a:r>
          </a:p>
          <a:p>
            <a:pPr>
              <a:lnSpc>
                <a:spcPts val="1800"/>
              </a:lnSpc>
            </a:pPr>
            <a:r>
              <a:rPr lang="en-US" sz="1400" dirty="0">
                <a:effectLst>
                  <a:outerShdw blurRad="50800" dist="38100" dir="2700000" algn="tl" rotWithShape="0">
                    <a:prstClr val="black">
                      <a:alpha val="20000"/>
                    </a:prstClr>
                  </a:outerShdw>
                </a:effectLst>
              </a:rPr>
              <a:t>**Price per person</a:t>
            </a:r>
          </a:p>
        </p:txBody>
      </p:sp>
      <p:graphicFrame>
        <p:nvGraphicFramePr>
          <p:cNvPr id="3" name="Object 2">
            <a:extLst>
              <a:ext uri="{FF2B5EF4-FFF2-40B4-BE49-F238E27FC236}">
                <a16:creationId xmlns:a16="http://schemas.microsoft.com/office/drawing/2014/main" id="{75B45084-BE56-4BF6-A51E-F3587D0ECFAF}"/>
              </a:ext>
            </a:extLst>
          </p:cNvPr>
          <p:cNvGraphicFramePr>
            <a:graphicFrameLocks noChangeAspect="1"/>
          </p:cNvGraphicFramePr>
          <p:nvPr>
            <p:extLst>
              <p:ext uri="{D42A27DB-BD31-4B8C-83A1-F6EECF244321}">
                <p14:modId xmlns:p14="http://schemas.microsoft.com/office/powerpoint/2010/main" val="2737990536"/>
              </p:ext>
            </p:extLst>
          </p:nvPr>
        </p:nvGraphicFramePr>
        <p:xfrm>
          <a:off x="728663" y="2579688"/>
          <a:ext cx="6308725" cy="2195512"/>
        </p:xfrm>
        <a:graphic>
          <a:graphicData uri="http://schemas.openxmlformats.org/presentationml/2006/ole">
            <mc:AlternateContent xmlns:mc="http://schemas.openxmlformats.org/markup-compatibility/2006">
              <mc:Choice xmlns:v="urn:schemas-microsoft-com:vml" Requires="v">
                <p:oleObj spid="_x0000_s3170" name="Worksheet" r:id="rId7" imgW="3933645" imgH="1371472" progId="Excel.Sheet.12">
                  <p:embed/>
                </p:oleObj>
              </mc:Choice>
              <mc:Fallback>
                <p:oleObj name="Worksheet" r:id="rId7" imgW="3933645" imgH="1371472" progId="Excel.Sheet.12">
                  <p:embed/>
                  <p:pic>
                    <p:nvPicPr>
                      <p:cNvPr id="4" name="Object 3">
                        <a:extLst>
                          <a:ext uri="{FF2B5EF4-FFF2-40B4-BE49-F238E27FC236}">
                            <a16:creationId xmlns:a16="http://schemas.microsoft.com/office/drawing/2014/main" id="{5C3FB8E4-7324-4968-8116-8575FC4D36C8}"/>
                          </a:ext>
                        </a:extLst>
                      </p:cNvPr>
                      <p:cNvPicPr/>
                      <p:nvPr/>
                    </p:nvPicPr>
                    <p:blipFill>
                      <a:blip r:embed="rId8"/>
                      <a:stretch>
                        <a:fillRect/>
                      </a:stretch>
                    </p:blipFill>
                    <p:spPr>
                      <a:xfrm>
                        <a:off x="728663" y="2579688"/>
                        <a:ext cx="6308725" cy="2195512"/>
                      </a:xfrm>
                      <a:prstGeom prst="rect">
                        <a:avLst/>
                      </a:prstGeom>
                    </p:spPr>
                  </p:pic>
                </p:oleObj>
              </mc:Fallback>
            </mc:AlternateContent>
          </a:graphicData>
        </a:graphic>
      </p:graphicFrame>
      <p:sp>
        <p:nvSpPr>
          <p:cNvPr id="19" name="TextBox 18">
            <a:hlinkClick r:id="rId9" action="ppaction://hlinksldjump"/>
            <a:extLst>
              <a:ext uri="{FF2B5EF4-FFF2-40B4-BE49-F238E27FC236}">
                <a16:creationId xmlns:a16="http://schemas.microsoft.com/office/drawing/2014/main" id="{3438F471-F398-491C-A667-214B08E070BF}"/>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3" name="Picture 12">
            <a:extLst>
              <a:ext uri="{FF2B5EF4-FFF2-40B4-BE49-F238E27FC236}">
                <a16:creationId xmlns:a16="http://schemas.microsoft.com/office/drawing/2014/main" id="{1C5750F6-C52B-44BB-A462-6204BD79A00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417743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5DB790-C0A7-4BEA-A7B9-F5AF8D58D2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31" y="1499306"/>
            <a:ext cx="12210453" cy="5311846"/>
          </a:xfrm>
          <a:prstGeom prst="rect">
            <a:avLst/>
          </a:prstGeom>
        </p:spPr>
      </p:pic>
      <p:sp>
        <p:nvSpPr>
          <p:cNvPr id="4" name="Rectangle 3">
            <a:extLst>
              <a:ext uri="{FF2B5EF4-FFF2-40B4-BE49-F238E27FC236}">
                <a16:creationId xmlns:a16="http://schemas.microsoft.com/office/drawing/2014/main" id="{63F5FCFA-A272-4E0E-BABF-ECEE617508B4}"/>
              </a:ext>
            </a:extLst>
          </p:cNvPr>
          <p:cNvSpPr>
            <a:spLocks noChangeArrowheads="1"/>
          </p:cNvSpPr>
          <p:nvPr/>
        </p:nvSpPr>
        <p:spPr bwMode="auto">
          <a:xfrm rot="10800000">
            <a:off x="-9128" y="1499308"/>
            <a:ext cx="12201125" cy="1194369"/>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E782317-0A89-440E-9601-4D568A89CB3F}"/>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9AD3691A-4660-482F-ADFA-DDCBDDB899FA}"/>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7CCB3B21-3014-469A-A97A-DFE02D6B1AB1}"/>
              </a:ext>
            </a:extLst>
          </p:cNvPr>
          <p:cNvSpPr txBox="1"/>
          <p:nvPr/>
        </p:nvSpPr>
        <p:spPr>
          <a:xfrm>
            <a:off x="104775" y="294306"/>
            <a:ext cx="8053192" cy="1077218"/>
          </a:xfrm>
          <a:prstGeom prst="rect">
            <a:avLst/>
          </a:prstGeom>
          <a:noFill/>
        </p:spPr>
        <p:txBody>
          <a:bodyPr wrap="square" rtlCol="0">
            <a:spAutoFit/>
          </a:bodyPr>
          <a:lstStyle/>
          <a:p>
            <a:r>
              <a:rPr lang="en-US" sz="3200" dirty="0">
                <a:effectLst>
                  <a:outerShdw blurRad="50800" dist="38100" dir="2700000" algn="tl" rotWithShape="0">
                    <a:prstClr val="black">
                      <a:alpha val="28000"/>
                    </a:prstClr>
                  </a:outerShdw>
                </a:effectLst>
                <a:latin typeface="Century Gothic" panose="020B0502020202020204" pitchFamily="34" charset="0"/>
                <a:hlinkClick r:id="rId5"/>
              </a:rPr>
              <a:t>The Role of Food and Your Health: Blood Pressure</a:t>
            </a:r>
            <a:endParaRPr lang="en-US" sz="3200"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44A0495E-020C-4022-9329-1B28949EFBAB}"/>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9"/>
            <a:ext cx="12210453" cy="193251"/>
          </a:xfrm>
          <a:prstGeom prst="rect">
            <a:avLst/>
          </a:prstGeom>
          <a:noFill/>
          <a:ln>
            <a:noFill/>
          </a:ln>
          <a:effectLst>
            <a:outerShdw blurRad="139700" dist="38100" dir="5400000" algn="t" rotWithShape="0">
              <a:prstClr val="black">
                <a:alpha val="19000"/>
              </a:prstClr>
            </a:outerShdw>
          </a:effectLst>
        </p:spPr>
      </p:pic>
      <p:graphicFrame>
        <p:nvGraphicFramePr>
          <p:cNvPr id="11" name="Object 10">
            <a:extLst>
              <a:ext uri="{FF2B5EF4-FFF2-40B4-BE49-F238E27FC236}">
                <a16:creationId xmlns:a16="http://schemas.microsoft.com/office/drawing/2014/main" id="{C9424606-1EF4-4181-8586-3927EFED3260}"/>
              </a:ext>
            </a:extLst>
          </p:cNvPr>
          <p:cNvGraphicFramePr>
            <a:graphicFrameLocks noChangeAspect="1"/>
          </p:cNvGraphicFramePr>
          <p:nvPr>
            <p:extLst>
              <p:ext uri="{D42A27DB-BD31-4B8C-83A1-F6EECF244321}">
                <p14:modId xmlns:p14="http://schemas.microsoft.com/office/powerpoint/2010/main" val="1266563676"/>
              </p:ext>
            </p:extLst>
          </p:nvPr>
        </p:nvGraphicFramePr>
        <p:xfrm>
          <a:off x="5869789" y="2246666"/>
          <a:ext cx="5408612" cy="1539875"/>
        </p:xfrm>
        <a:graphic>
          <a:graphicData uri="http://schemas.openxmlformats.org/presentationml/2006/ole">
            <mc:AlternateContent xmlns:mc="http://schemas.openxmlformats.org/markup-compatibility/2006">
              <mc:Choice xmlns:v="urn:schemas-microsoft-com:vml" Requires="v">
                <p:oleObj spid="_x0000_s4187" name="Worksheet" r:id="rId7" imgW="3371970" imgH="961911" progId="Excel.Sheet.12">
                  <p:embed/>
                </p:oleObj>
              </mc:Choice>
              <mc:Fallback>
                <p:oleObj name="Worksheet" r:id="rId7" imgW="3371970" imgH="961911" progId="Excel.Sheet.12">
                  <p:embed/>
                  <p:pic>
                    <p:nvPicPr>
                      <p:cNvPr id="3" name="Object 2">
                        <a:extLst>
                          <a:ext uri="{FF2B5EF4-FFF2-40B4-BE49-F238E27FC236}">
                            <a16:creationId xmlns:a16="http://schemas.microsoft.com/office/drawing/2014/main" id="{75B45084-BE56-4BF6-A51E-F3587D0ECFAF}"/>
                          </a:ext>
                        </a:extLst>
                      </p:cNvPr>
                      <p:cNvPicPr/>
                      <p:nvPr/>
                    </p:nvPicPr>
                    <p:blipFill>
                      <a:blip r:embed="rId8"/>
                      <a:stretch>
                        <a:fillRect/>
                      </a:stretch>
                    </p:blipFill>
                    <p:spPr>
                      <a:xfrm>
                        <a:off x="5869789" y="2246666"/>
                        <a:ext cx="5408612" cy="1539875"/>
                      </a:xfrm>
                      <a:prstGeom prst="rect">
                        <a:avLst/>
                      </a:prstGeom>
                    </p:spPr>
                  </p:pic>
                </p:oleObj>
              </mc:Fallback>
            </mc:AlternateContent>
          </a:graphicData>
        </a:graphic>
      </p:graphicFrame>
      <p:sp>
        <p:nvSpPr>
          <p:cNvPr id="14" name="TextBox 13">
            <a:hlinkClick r:id="rId9" action="ppaction://hlinksldjump"/>
            <a:extLst>
              <a:ext uri="{FF2B5EF4-FFF2-40B4-BE49-F238E27FC236}">
                <a16:creationId xmlns:a16="http://schemas.microsoft.com/office/drawing/2014/main" id="{67BF01CC-BC6F-471D-BEF9-BE0B162503EE}"/>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2" name="Picture 11">
            <a:extLst>
              <a:ext uri="{FF2B5EF4-FFF2-40B4-BE49-F238E27FC236}">
                <a16:creationId xmlns:a16="http://schemas.microsoft.com/office/drawing/2014/main" id="{21A71642-3DC1-4404-8189-D9ABC12800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328308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8AD86A-6448-44BB-8BF8-3B3E4B34EA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06865"/>
            <a:ext cx="12208434" cy="5851136"/>
          </a:xfrm>
          <a:prstGeom prst="rect">
            <a:avLst/>
          </a:prstGeom>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8053192"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Exercise Within Reach</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9"/>
            <a:ext cx="12210453" cy="193251"/>
          </a:xfrm>
          <a:prstGeom prst="rect">
            <a:avLst/>
          </a:prstGeom>
          <a:noFill/>
          <a:ln>
            <a:noFill/>
          </a:ln>
          <a:effectLst>
            <a:outerShdw blurRad="139700" dist="38100" dir="5400000" algn="t" rotWithShape="0">
              <a:prstClr val="black">
                <a:alpha val="19000"/>
              </a:prstClr>
            </a:outerShdw>
          </a:effectLst>
        </p:spPr>
      </p:pic>
      <p:graphicFrame>
        <p:nvGraphicFramePr>
          <p:cNvPr id="10" name="Object 9">
            <a:extLst>
              <a:ext uri="{FF2B5EF4-FFF2-40B4-BE49-F238E27FC236}">
                <a16:creationId xmlns:a16="http://schemas.microsoft.com/office/drawing/2014/main" id="{2C0A8FAD-9E24-43D8-B76C-6596957999C2}"/>
              </a:ext>
            </a:extLst>
          </p:cNvPr>
          <p:cNvGraphicFramePr>
            <a:graphicFrameLocks noChangeAspect="1"/>
          </p:cNvGraphicFramePr>
          <p:nvPr>
            <p:extLst>
              <p:ext uri="{D42A27DB-BD31-4B8C-83A1-F6EECF244321}">
                <p14:modId xmlns:p14="http://schemas.microsoft.com/office/powerpoint/2010/main" val="3523451176"/>
              </p:ext>
            </p:extLst>
          </p:nvPr>
        </p:nvGraphicFramePr>
        <p:xfrm>
          <a:off x="1658423" y="2107362"/>
          <a:ext cx="8891588" cy="2181225"/>
        </p:xfrm>
        <a:graphic>
          <a:graphicData uri="http://schemas.openxmlformats.org/presentationml/2006/ole">
            <mc:AlternateContent xmlns:mc="http://schemas.openxmlformats.org/markup-compatibility/2006">
              <mc:Choice xmlns:v="urn:schemas-microsoft-com:vml" Requires="v">
                <p:oleObj spid="_x0000_s5207" name="Worksheet" r:id="rId7" imgW="5543526" imgH="1362260" progId="Excel.Sheet.12">
                  <p:embed/>
                </p:oleObj>
              </mc:Choice>
              <mc:Fallback>
                <p:oleObj name="Worksheet" r:id="rId7" imgW="5543526" imgH="1362260" progId="Excel.Sheet.12">
                  <p:embed/>
                  <p:pic>
                    <p:nvPicPr>
                      <p:cNvPr id="11" name="Object 10">
                        <a:extLst>
                          <a:ext uri="{FF2B5EF4-FFF2-40B4-BE49-F238E27FC236}">
                            <a16:creationId xmlns:a16="http://schemas.microsoft.com/office/drawing/2014/main" id="{C9424606-1EF4-4181-8586-3927EFED3260}"/>
                          </a:ext>
                        </a:extLst>
                      </p:cNvPr>
                      <p:cNvPicPr/>
                      <p:nvPr/>
                    </p:nvPicPr>
                    <p:blipFill>
                      <a:blip r:embed="rId8"/>
                      <a:stretch>
                        <a:fillRect/>
                      </a:stretch>
                    </p:blipFill>
                    <p:spPr>
                      <a:xfrm>
                        <a:off x="1658423" y="2107362"/>
                        <a:ext cx="8891588" cy="2181225"/>
                      </a:xfrm>
                      <a:prstGeom prst="rect">
                        <a:avLst/>
                      </a:prstGeom>
                    </p:spPr>
                  </p:pic>
                </p:oleObj>
              </mc:Fallback>
            </mc:AlternateContent>
          </a:graphicData>
        </a:graphic>
      </p:graphicFrame>
      <p:sp>
        <p:nvSpPr>
          <p:cNvPr id="14" name="TextBox 13">
            <a:hlinkClick r:id="rId9" action="ppaction://hlinksldjump"/>
            <a:extLst>
              <a:ext uri="{FF2B5EF4-FFF2-40B4-BE49-F238E27FC236}">
                <a16:creationId xmlns:a16="http://schemas.microsoft.com/office/drawing/2014/main" id="{9EADA634-525C-4703-AE6C-24CF5D206122}"/>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1" name="Picture 10">
            <a:extLst>
              <a:ext uri="{FF2B5EF4-FFF2-40B4-BE49-F238E27FC236}">
                <a16:creationId xmlns:a16="http://schemas.microsoft.com/office/drawing/2014/main" id="{EA98A017-C1C3-41C0-AF27-A4FB0E34DF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2400149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pple Nachos">
            <a:extLst>
              <a:ext uri="{FF2B5EF4-FFF2-40B4-BE49-F238E27FC236}">
                <a16:creationId xmlns:a16="http://schemas.microsoft.com/office/drawing/2014/main" id="{C0AC878F-75EA-4C40-86A9-157CCC19BF0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006864"/>
            <a:ext cx="12191992" cy="5851136"/>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8053192"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Feed Your Potential</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9"/>
            <a:ext cx="12210453" cy="193251"/>
          </a:xfrm>
          <a:prstGeom prst="rect">
            <a:avLst/>
          </a:prstGeom>
          <a:noFill/>
          <a:ln>
            <a:noFill/>
          </a:ln>
          <a:effectLst>
            <a:outerShdw blurRad="139700" dist="38100" dir="5400000" algn="t" rotWithShape="0">
              <a:prstClr val="black">
                <a:alpha val="19000"/>
              </a:prstClr>
            </a:outerShdw>
          </a:effectLst>
        </p:spPr>
      </p:pic>
      <p:graphicFrame>
        <p:nvGraphicFramePr>
          <p:cNvPr id="10" name="Object 9">
            <a:extLst>
              <a:ext uri="{FF2B5EF4-FFF2-40B4-BE49-F238E27FC236}">
                <a16:creationId xmlns:a16="http://schemas.microsoft.com/office/drawing/2014/main" id="{2C0A8FAD-9E24-43D8-B76C-6596957999C2}"/>
              </a:ext>
            </a:extLst>
          </p:cNvPr>
          <p:cNvGraphicFramePr>
            <a:graphicFrameLocks noChangeAspect="1"/>
          </p:cNvGraphicFramePr>
          <p:nvPr>
            <p:extLst>
              <p:ext uri="{D42A27DB-BD31-4B8C-83A1-F6EECF244321}">
                <p14:modId xmlns:p14="http://schemas.microsoft.com/office/powerpoint/2010/main" val="2999560522"/>
              </p:ext>
            </p:extLst>
          </p:nvPr>
        </p:nvGraphicFramePr>
        <p:xfrm>
          <a:off x="396963" y="1344049"/>
          <a:ext cx="3595922" cy="1477010"/>
        </p:xfrm>
        <a:graphic>
          <a:graphicData uri="http://schemas.openxmlformats.org/presentationml/2006/ole">
            <mc:AlternateContent xmlns:mc="http://schemas.openxmlformats.org/markup-compatibility/2006">
              <mc:Choice xmlns:v="urn:schemas-microsoft-com:vml" Requires="v">
                <p:oleObj spid="_x0000_s6398" name="Worksheet" r:id="rId7" imgW="2800326" imgH="1152681" progId="Excel.Sheet.12">
                  <p:embed/>
                </p:oleObj>
              </mc:Choice>
              <mc:Fallback>
                <p:oleObj name="Worksheet" r:id="rId7" imgW="2800326" imgH="1152681" progId="Excel.Sheet.12">
                  <p:embed/>
                  <p:pic>
                    <p:nvPicPr>
                      <p:cNvPr id="10" name="Object 9">
                        <a:extLst>
                          <a:ext uri="{FF2B5EF4-FFF2-40B4-BE49-F238E27FC236}">
                            <a16:creationId xmlns:a16="http://schemas.microsoft.com/office/drawing/2014/main" id="{2C0A8FAD-9E24-43D8-B76C-6596957999C2}"/>
                          </a:ext>
                        </a:extLst>
                      </p:cNvPr>
                      <p:cNvPicPr/>
                      <p:nvPr/>
                    </p:nvPicPr>
                    <p:blipFill>
                      <a:blip r:embed="rId8"/>
                      <a:stretch>
                        <a:fillRect/>
                      </a:stretch>
                    </p:blipFill>
                    <p:spPr>
                      <a:xfrm>
                        <a:off x="396963" y="1344049"/>
                        <a:ext cx="3595922" cy="147701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7AFA083B-42A6-4FF2-9108-F4DEC01A00C7}"/>
              </a:ext>
            </a:extLst>
          </p:cNvPr>
          <p:cNvGraphicFramePr>
            <a:graphicFrameLocks noChangeAspect="1"/>
          </p:cNvGraphicFramePr>
          <p:nvPr>
            <p:extLst>
              <p:ext uri="{D42A27DB-BD31-4B8C-83A1-F6EECF244321}">
                <p14:modId xmlns:p14="http://schemas.microsoft.com/office/powerpoint/2010/main" val="3671422995"/>
              </p:ext>
            </p:extLst>
          </p:nvPr>
        </p:nvGraphicFramePr>
        <p:xfrm>
          <a:off x="396963" y="3353847"/>
          <a:ext cx="6275387" cy="2454481"/>
        </p:xfrm>
        <a:graphic>
          <a:graphicData uri="http://schemas.openxmlformats.org/presentationml/2006/ole">
            <mc:AlternateContent xmlns:mc="http://schemas.openxmlformats.org/markup-compatibility/2006">
              <mc:Choice xmlns:v="urn:schemas-microsoft-com:vml" Requires="v">
                <p:oleObj spid="_x0000_s6399" name="Worksheet" r:id="rId9" imgW="4886385" imgH="1914610" progId="Excel.Sheet.12">
                  <p:embed/>
                </p:oleObj>
              </mc:Choice>
              <mc:Fallback>
                <p:oleObj name="Worksheet" r:id="rId9" imgW="4886385" imgH="1914610" progId="Excel.Sheet.12">
                  <p:embed/>
                  <p:pic>
                    <p:nvPicPr>
                      <p:cNvPr id="10" name="Object 9">
                        <a:extLst>
                          <a:ext uri="{FF2B5EF4-FFF2-40B4-BE49-F238E27FC236}">
                            <a16:creationId xmlns:a16="http://schemas.microsoft.com/office/drawing/2014/main" id="{2C0A8FAD-9E24-43D8-B76C-6596957999C2}"/>
                          </a:ext>
                        </a:extLst>
                      </p:cNvPr>
                      <p:cNvPicPr/>
                      <p:nvPr/>
                    </p:nvPicPr>
                    <p:blipFill>
                      <a:blip r:embed="rId10"/>
                      <a:stretch>
                        <a:fillRect/>
                      </a:stretch>
                    </p:blipFill>
                    <p:spPr>
                      <a:xfrm>
                        <a:off x="396963" y="3353847"/>
                        <a:ext cx="6275387" cy="2454481"/>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14EFF6B-E685-45D8-BFFA-FDF0B27F169A}"/>
              </a:ext>
            </a:extLst>
          </p:cNvPr>
          <p:cNvGraphicFramePr>
            <a:graphicFrameLocks noChangeAspect="1"/>
          </p:cNvGraphicFramePr>
          <p:nvPr>
            <p:extLst>
              <p:ext uri="{D42A27DB-BD31-4B8C-83A1-F6EECF244321}">
                <p14:modId xmlns:p14="http://schemas.microsoft.com/office/powerpoint/2010/main" val="1931478766"/>
              </p:ext>
            </p:extLst>
          </p:nvPr>
        </p:nvGraphicFramePr>
        <p:xfrm>
          <a:off x="7254915" y="2628257"/>
          <a:ext cx="4354512" cy="3186113"/>
        </p:xfrm>
        <a:graphic>
          <a:graphicData uri="http://schemas.openxmlformats.org/presentationml/2006/ole">
            <mc:AlternateContent xmlns:mc="http://schemas.openxmlformats.org/markup-compatibility/2006">
              <mc:Choice xmlns:v="urn:schemas-microsoft-com:vml" Requires="v">
                <p:oleObj spid="_x0000_s6400" name="Worksheet" r:id="rId11" imgW="3390756" imgH="2486153" progId="Excel.Sheet.12">
                  <p:embed/>
                </p:oleObj>
              </mc:Choice>
              <mc:Fallback>
                <p:oleObj name="Worksheet" r:id="rId11" imgW="3390756" imgH="2486153" progId="Excel.Sheet.12">
                  <p:embed/>
                  <p:pic>
                    <p:nvPicPr>
                      <p:cNvPr id="13" name="Object 12">
                        <a:extLst>
                          <a:ext uri="{FF2B5EF4-FFF2-40B4-BE49-F238E27FC236}">
                            <a16:creationId xmlns:a16="http://schemas.microsoft.com/office/drawing/2014/main" id="{7AFA083B-42A6-4FF2-9108-F4DEC01A00C7}"/>
                          </a:ext>
                        </a:extLst>
                      </p:cNvPr>
                      <p:cNvPicPr/>
                      <p:nvPr/>
                    </p:nvPicPr>
                    <p:blipFill>
                      <a:blip r:embed="rId12"/>
                      <a:stretch>
                        <a:fillRect/>
                      </a:stretch>
                    </p:blipFill>
                    <p:spPr>
                      <a:xfrm>
                        <a:off x="7254915" y="2628257"/>
                        <a:ext cx="4354512" cy="3186113"/>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A2093B0B-9772-4CF5-850F-84E598FAB33A}"/>
              </a:ext>
            </a:extLst>
          </p:cNvPr>
          <p:cNvSpPr/>
          <p:nvPr/>
        </p:nvSpPr>
        <p:spPr>
          <a:xfrm>
            <a:off x="396963" y="6077331"/>
            <a:ext cx="8627294" cy="543675"/>
          </a:xfrm>
          <a:prstGeom prst="rect">
            <a:avLst/>
          </a:prstGeom>
        </p:spPr>
        <p:txBody>
          <a:bodyPr wrap="square">
            <a:spAutoFit/>
          </a:bodyPr>
          <a:lstStyle/>
          <a:p>
            <a:pPr>
              <a:lnSpc>
                <a:spcPts val="1800"/>
              </a:lnSpc>
            </a:pPr>
            <a:r>
              <a:rPr lang="en-US" sz="1400" dirty="0">
                <a:effectLst>
                  <a:outerShdw blurRad="50800" dist="38100" dir="2700000" algn="tl" rotWithShape="0">
                    <a:prstClr val="black">
                      <a:alpha val="20000"/>
                    </a:prstClr>
                  </a:outerShdw>
                </a:effectLst>
              </a:rPr>
              <a:t>*Choose the microwave, electric kettle or electric burner (with pot and lid) to boil the water. The total price uses the least expensive method, electric kettle.</a:t>
            </a:r>
          </a:p>
        </p:txBody>
      </p:sp>
      <p:sp>
        <p:nvSpPr>
          <p:cNvPr id="16" name="TextBox 15">
            <a:hlinkClick r:id="rId13" action="ppaction://hlinksldjump"/>
            <a:extLst>
              <a:ext uri="{FF2B5EF4-FFF2-40B4-BE49-F238E27FC236}">
                <a16:creationId xmlns:a16="http://schemas.microsoft.com/office/drawing/2014/main" id="{541FAD12-A422-4B50-A1F4-196163A6C7D3}"/>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7" name="Picture 16">
            <a:extLst>
              <a:ext uri="{FF2B5EF4-FFF2-40B4-BE49-F238E27FC236}">
                <a16:creationId xmlns:a16="http://schemas.microsoft.com/office/drawing/2014/main" id="{787D391B-A938-4EC6-9CF2-96431024ADD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160351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hopped Colorful Veggie Salad">
            <a:extLst>
              <a:ext uri="{FF2B5EF4-FFF2-40B4-BE49-F238E27FC236}">
                <a16:creationId xmlns:a16="http://schemas.microsoft.com/office/drawing/2014/main" id="{936437B9-B88C-4101-A7F5-8330128BD78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006463"/>
            <a:ext cx="12191992" cy="5851537"/>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8053192"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Chopped Salad Competition</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9"/>
            <a:ext cx="12210453" cy="193251"/>
          </a:xfrm>
          <a:prstGeom prst="rect">
            <a:avLst/>
          </a:prstGeom>
          <a:noFill/>
          <a:ln>
            <a:noFill/>
          </a:ln>
          <a:effectLst>
            <a:outerShdw blurRad="139700" dist="38100" dir="5400000" algn="t" rotWithShape="0">
              <a:prstClr val="black">
                <a:alpha val="19000"/>
              </a:prstClr>
            </a:outerShdw>
          </a:effectLst>
        </p:spPr>
      </p:pic>
      <p:graphicFrame>
        <p:nvGraphicFramePr>
          <p:cNvPr id="14" name="Object 13">
            <a:extLst>
              <a:ext uri="{FF2B5EF4-FFF2-40B4-BE49-F238E27FC236}">
                <a16:creationId xmlns:a16="http://schemas.microsoft.com/office/drawing/2014/main" id="{514EFF6B-E685-45D8-BFFA-FDF0B27F169A}"/>
              </a:ext>
            </a:extLst>
          </p:cNvPr>
          <p:cNvGraphicFramePr>
            <a:graphicFrameLocks noChangeAspect="1"/>
          </p:cNvGraphicFramePr>
          <p:nvPr>
            <p:extLst>
              <p:ext uri="{D42A27DB-BD31-4B8C-83A1-F6EECF244321}">
                <p14:modId xmlns:p14="http://schemas.microsoft.com/office/powerpoint/2010/main" val="4087059171"/>
              </p:ext>
            </p:extLst>
          </p:nvPr>
        </p:nvGraphicFramePr>
        <p:xfrm>
          <a:off x="170267" y="1227602"/>
          <a:ext cx="3829050" cy="3186112"/>
        </p:xfrm>
        <a:graphic>
          <a:graphicData uri="http://schemas.openxmlformats.org/presentationml/2006/ole">
            <mc:AlternateContent xmlns:mc="http://schemas.openxmlformats.org/markup-compatibility/2006">
              <mc:Choice xmlns:v="urn:schemas-microsoft-com:vml" Requires="v">
                <p:oleObj spid="_x0000_s7416" name="Worksheet" r:id="rId7" imgW="2981289" imgH="2486153" progId="Excel.Sheet.12">
                  <p:embed/>
                </p:oleObj>
              </mc:Choice>
              <mc:Fallback>
                <p:oleObj name="Worksheet" r:id="rId7" imgW="2981289" imgH="2486153" progId="Excel.Sheet.12">
                  <p:embed/>
                  <p:pic>
                    <p:nvPicPr>
                      <p:cNvPr id="14" name="Object 13">
                        <a:extLst>
                          <a:ext uri="{FF2B5EF4-FFF2-40B4-BE49-F238E27FC236}">
                            <a16:creationId xmlns:a16="http://schemas.microsoft.com/office/drawing/2014/main" id="{514EFF6B-E685-45D8-BFFA-FDF0B27F169A}"/>
                          </a:ext>
                        </a:extLst>
                      </p:cNvPr>
                      <p:cNvPicPr/>
                      <p:nvPr/>
                    </p:nvPicPr>
                    <p:blipFill>
                      <a:blip r:embed="rId8"/>
                      <a:stretch>
                        <a:fillRect/>
                      </a:stretch>
                    </p:blipFill>
                    <p:spPr>
                      <a:xfrm>
                        <a:off x="170267" y="1227602"/>
                        <a:ext cx="3829050" cy="318611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3D5E8E7B-8D2F-4CF3-BABF-25E17BFB2B2D}"/>
              </a:ext>
            </a:extLst>
          </p:cNvPr>
          <p:cNvGraphicFramePr>
            <a:graphicFrameLocks noChangeAspect="1"/>
          </p:cNvGraphicFramePr>
          <p:nvPr>
            <p:extLst>
              <p:ext uri="{D42A27DB-BD31-4B8C-83A1-F6EECF244321}">
                <p14:modId xmlns:p14="http://schemas.microsoft.com/office/powerpoint/2010/main" val="2705364690"/>
              </p:ext>
            </p:extLst>
          </p:nvPr>
        </p:nvGraphicFramePr>
        <p:xfrm>
          <a:off x="4125121" y="1755496"/>
          <a:ext cx="4305300" cy="3673475"/>
        </p:xfrm>
        <a:graphic>
          <a:graphicData uri="http://schemas.openxmlformats.org/presentationml/2006/ole">
            <mc:AlternateContent xmlns:mc="http://schemas.openxmlformats.org/markup-compatibility/2006">
              <mc:Choice xmlns:v="urn:schemas-microsoft-com:vml" Requires="v">
                <p:oleObj spid="_x0000_s7417" name="Worksheet" r:id="rId9" imgW="3352800" imgH="2866925" progId="Excel.Sheet.12">
                  <p:embed/>
                </p:oleObj>
              </mc:Choice>
              <mc:Fallback>
                <p:oleObj name="Worksheet" r:id="rId9" imgW="3352800" imgH="2866925" progId="Excel.Sheet.12">
                  <p:embed/>
                  <p:pic>
                    <p:nvPicPr>
                      <p:cNvPr id="14" name="Object 13">
                        <a:extLst>
                          <a:ext uri="{FF2B5EF4-FFF2-40B4-BE49-F238E27FC236}">
                            <a16:creationId xmlns:a16="http://schemas.microsoft.com/office/drawing/2014/main" id="{514EFF6B-E685-45D8-BFFA-FDF0B27F169A}"/>
                          </a:ext>
                        </a:extLst>
                      </p:cNvPr>
                      <p:cNvPicPr/>
                      <p:nvPr/>
                    </p:nvPicPr>
                    <p:blipFill>
                      <a:blip r:embed="rId10"/>
                      <a:stretch>
                        <a:fillRect/>
                      </a:stretch>
                    </p:blipFill>
                    <p:spPr>
                      <a:xfrm>
                        <a:off x="4125121" y="1755496"/>
                        <a:ext cx="4305300" cy="36734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FA5B142-1D00-4161-8B69-D0D81568BE05}"/>
              </a:ext>
            </a:extLst>
          </p:cNvPr>
          <p:cNvGraphicFramePr>
            <a:graphicFrameLocks noChangeAspect="1"/>
          </p:cNvGraphicFramePr>
          <p:nvPr>
            <p:extLst>
              <p:ext uri="{D42A27DB-BD31-4B8C-83A1-F6EECF244321}">
                <p14:modId xmlns:p14="http://schemas.microsoft.com/office/powerpoint/2010/main" val="3356306476"/>
              </p:ext>
            </p:extLst>
          </p:nvPr>
        </p:nvGraphicFramePr>
        <p:xfrm>
          <a:off x="8556225" y="3208395"/>
          <a:ext cx="3509963" cy="2941637"/>
        </p:xfrm>
        <a:graphic>
          <a:graphicData uri="http://schemas.openxmlformats.org/presentationml/2006/ole">
            <mc:AlternateContent xmlns:mc="http://schemas.openxmlformats.org/markup-compatibility/2006">
              <mc:Choice xmlns:v="urn:schemas-microsoft-com:vml" Requires="v">
                <p:oleObj spid="_x0000_s7418" name="Worksheet" r:id="rId11" imgW="2733615" imgH="2295383" progId="Excel.Sheet.12">
                  <p:embed/>
                </p:oleObj>
              </mc:Choice>
              <mc:Fallback>
                <p:oleObj name="Worksheet" r:id="rId11" imgW="2733615" imgH="2295383" progId="Excel.Sheet.12">
                  <p:embed/>
                  <p:pic>
                    <p:nvPicPr>
                      <p:cNvPr id="17" name="Object 16">
                        <a:extLst>
                          <a:ext uri="{FF2B5EF4-FFF2-40B4-BE49-F238E27FC236}">
                            <a16:creationId xmlns:a16="http://schemas.microsoft.com/office/drawing/2014/main" id="{3D5E8E7B-8D2F-4CF3-BABF-25E17BFB2B2D}"/>
                          </a:ext>
                        </a:extLst>
                      </p:cNvPr>
                      <p:cNvPicPr/>
                      <p:nvPr/>
                    </p:nvPicPr>
                    <p:blipFill>
                      <a:blip r:embed="rId12"/>
                      <a:stretch>
                        <a:fillRect/>
                      </a:stretch>
                    </p:blipFill>
                    <p:spPr>
                      <a:xfrm>
                        <a:off x="8556225" y="3208395"/>
                        <a:ext cx="3509963" cy="2941637"/>
                      </a:xfrm>
                      <a:prstGeom prst="rect">
                        <a:avLst/>
                      </a:prstGeom>
                    </p:spPr>
                  </p:pic>
                </p:oleObj>
              </mc:Fallback>
            </mc:AlternateContent>
          </a:graphicData>
        </a:graphic>
      </p:graphicFrame>
      <p:sp>
        <p:nvSpPr>
          <p:cNvPr id="19" name="TextBox 18">
            <a:hlinkClick r:id="rId13" action="ppaction://hlinksldjump"/>
            <a:extLst>
              <a:ext uri="{FF2B5EF4-FFF2-40B4-BE49-F238E27FC236}">
                <a16:creationId xmlns:a16="http://schemas.microsoft.com/office/drawing/2014/main" id="{3D5295AC-F17C-4371-B3C0-B49E2B14F822}"/>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3" name="Picture 12">
            <a:extLst>
              <a:ext uri="{FF2B5EF4-FFF2-40B4-BE49-F238E27FC236}">
                <a16:creationId xmlns:a16="http://schemas.microsoft.com/office/drawing/2014/main" id="{A515F296-5485-41B6-B5A2-A77334E7EAC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257555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ack Bean Soup">
            <a:extLst>
              <a:ext uri="{FF2B5EF4-FFF2-40B4-BE49-F238E27FC236}">
                <a16:creationId xmlns:a16="http://schemas.microsoft.com/office/drawing/2014/main" id="{CEA2C851-2353-4DB7-A3D5-95F0071BC74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
          <a:stretch/>
        </p:blipFill>
        <p:spPr bwMode="auto">
          <a:xfrm>
            <a:off x="0" y="1010957"/>
            <a:ext cx="12191992" cy="5780367"/>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7107AE-12E3-4DB5-9323-EBFEA7AAA71A}"/>
              </a:ext>
            </a:extLst>
          </p:cNvPr>
          <p:cNvSpPr>
            <a:spLocks noChangeArrowheads="1"/>
          </p:cNvSpPr>
          <p:nvPr/>
        </p:nvSpPr>
        <p:spPr bwMode="auto">
          <a:xfrm rot="10800000">
            <a:off x="-9133" y="1006865"/>
            <a:ext cx="12201125" cy="1686811"/>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sp>
        <p:nvSpPr>
          <p:cNvPr id="5" name="Rectangle 4">
            <a:extLst>
              <a:ext uri="{FF2B5EF4-FFF2-40B4-BE49-F238E27FC236}">
                <a16:creationId xmlns:a16="http://schemas.microsoft.com/office/drawing/2014/main" id="{5265C5CF-DE2B-425B-8258-C9DE21ABB5D3}"/>
              </a:ext>
            </a:extLst>
          </p:cNvPr>
          <p:cNvSpPr>
            <a:spLocks noChangeArrowheads="1"/>
          </p:cNvSpPr>
          <p:nvPr/>
        </p:nvSpPr>
        <p:spPr bwMode="auto">
          <a:xfrm>
            <a:off x="-9125" y="4533901"/>
            <a:ext cx="12201125" cy="2324100"/>
          </a:xfrm>
          <a:prstGeom prst="rect">
            <a:avLst/>
          </a:prstGeom>
          <a:gradFill>
            <a:gsLst>
              <a:gs pos="0">
                <a:schemeClr val="bg2">
                  <a:lumMod val="75000"/>
                  <a:alpha val="0"/>
                </a:schemeClr>
              </a:gs>
              <a:gs pos="100000">
                <a:schemeClr val="bg1">
                  <a:lumMod val="75000"/>
                </a:schemeClr>
              </a:gs>
            </a:gsLst>
            <a:lin ang="5400000" scaled="1"/>
          </a:gradFill>
          <a:ln>
            <a:noFill/>
          </a:ln>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6F551CE5-D192-4763-A0B4-B1D26326C99F}"/>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0" y="0"/>
            <a:ext cx="12191999" cy="317515"/>
          </a:xfrm>
          <a:prstGeom prst="rect">
            <a:avLst/>
          </a:prstGeom>
          <a:noFill/>
          <a:ln>
            <a:noFill/>
          </a:ln>
          <a:effectLst>
            <a:outerShdw blurRad="139700" dist="38100" dir="5400000" algn="t" rotWithShape="0">
              <a:prstClr val="black">
                <a:alpha val="19000"/>
              </a:prstClr>
            </a:outerShdw>
          </a:effectLst>
        </p:spPr>
      </p:pic>
      <p:sp>
        <p:nvSpPr>
          <p:cNvPr id="7" name="TextBox 6">
            <a:extLst>
              <a:ext uri="{FF2B5EF4-FFF2-40B4-BE49-F238E27FC236}">
                <a16:creationId xmlns:a16="http://schemas.microsoft.com/office/drawing/2014/main" id="{2D4A52B0-6904-4F17-B803-627E6DF340A3}"/>
              </a:ext>
            </a:extLst>
          </p:cNvPr>
          <p:cNvSpPr txBox="1"/>
          <p:nvPr/>
        </p:nvSpPr>
        <p:spPr>
          <a:xfrm>
            <a:off x="104775" y="294306"/>
            <a:ext cx="10115550" cy="584775"/>
          </a:xfrm>
          <a:prstGeom prst="rect">
            <a:avLst/>
          </a:prstGeom>
          <a:noFill/>
        </p:spPr>
        <p:txBody>
          <a:bodyPr wrap="square" rtlCol="0">
            <a:spAutoFit/>
          </a:bodyPr>
          <a:lstStyle/>
          <a:p>
            <a:r>
              <a:rPr lang="en-US" sz="3200" b="1" dirty="0">
                <a:effectLst>
                  <a:outerShdw blurRad="50800" dist="38100" dir="2700000" algn="tl" rotWithShape="0">
                    <a:prstClr val="black">
                      <a:alpha val="28000"/>
                    </a:prstClr>
                  </a:outerShdw>
                </a:effectLst>
                <a:latin typeface="Century Gothic" panose="020B0502020202020204" pitchFamily="34" charset="0"/>
                <a:hlinkClick r:id="rId5"/>
              </a:rPr>
              <a:t>Tasty, Affordable Meals for Busy Families</a:t>
            </a:r>
            <a:endParaRPr lang="en-US" sz="3200" b="1" dirty="0">
              <a:effectLst>
                <a:outerShdw blurRad="50800" dist="38100" dir="2700000" algn="tl" rotWithShape="0">
                  <a:prstClr val="black">
                    <a:alpha val="28000"/>
                  </a:prst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92A8414-34DE-46AB-8880-871101F453F1}"/>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flipH="1" flipV="1">
            <a:off x="0" y="6664749"/>
            <a:ext cx="12210453" cy="193251"/>
          </a:xfrm>
          <a:prstGeom prst="rect">
            <a:avLst/>
          </a:prstGeom>
          <a:noFill/>
          <a:ln>
            <a:noFill/>
          </a:ln>
          <a:effectLst>
            <a:outerShdw blurRad="139700" dist="38100" dir="5400000" algn="t" rotWithShape="0">
              <a:prstClr val="black">
                <a:alpha val="19000"/>
              </a:prstClr>
            </a:outerShdw>
          </a:effectLst>
        </p:spPr>
      </p:pic>
      <p:graphicFrame>
        <p:nvGraphicFramePr>
          <p:cNvPr id="13" name="Object 12">
            <a:extLst>
              <a:ext uri="{FF2B5EF4-FFF2-40B4-BE49-F238E27FC236}">
                <a16:creationId xmlns:a16="http://schemas.microsoft.com/office/drawing/2014/main" id="{C5EB3DC5-3A9E-4F4E-90C4-29A549452E08}"/>
              </a:ext>
            </a:extLst>
          </p:cNvPr>
          <p:cNvGraphicFramePr>
            <a:graphicFrameLocks noChangeAspect="1"/>
          </p:cNvGraphicFramePr>
          <p:nvPr>
            <p:extLst>
              <p:ext uri="{D42A27DB-BD31-4B8C-83A1-F6EECF244321}">
                <p14:modId xmlns:p14="http://schemas.microsoft.com/office/powerpoint/2010/main" val="3279621367"/>
              </p:ext>
            </p:extLst>
          </p:nvPr>
        </p:nvGraphicFramePr>
        <p:xfrm>
          <a:off x="753330" y="1385549"/>
          <a:ext cx="4331878" cy="894311"/>
        </p:xfrm>
        <a:graphic>
          <a:graphicData uri="http://schemas.openxmlformats.org/presentationml/2006/ole">
            <mc:AlternateContent xmlns:mc="http://schemas.openxmlformats.org/markup-compatibility/2006">
              <mc:Choice xmlns:v="urn:schemas-microsoft-com:vml" Requires="v">
                <p:oleObj spid="_x0000_s8440" name="Worksheet" r:id="rId7" imgW="2952918" imgH="609543" progId="Excel.Sheet.12">
                  <p:embed/>
                </p:oleObj>
              </mc:Choice>
              <mc:Fallback>
                <p:oleObj name="Worksheet" r:id="rId7" imgW="2952918" imgH="609543" progId="Excel.Sheet.12">
                  <p:embed/>
                  <p:pic>
                    <p:nvPicPr>
                      <p:cNvPr id="18" name="Object 17">
                        <a:extLst>
                          <a:ext uri="{FF2B5EF4-FFF2-40B4-BE49-F238E27FC236}">
                            <a16:creationId xmlns:a16="http://schemas.microsoft.com/office/drawing/2014/main" id="{6FA5B142-1D00-4161-8B69-D0D81568BE05}"/>
                          </a:ext>
                        </a:extLst>
                      </p:cNvPr>
                      <p:cNvPicPr/>
                      <p:nvPr/>
                    </p:nvPicPr>
                    <p:blipFill>
                      <a:blip r:embed="rId8"/>
                      <a:stretch>
                        <a:fillRect/>
                      </a:stretch>
                    </p:blipFill>
                    <p:spPr>
                      <a:xfrm>
                        <a:off x="753330" y="1385549"/>
                        <a:ext cx="4331878" cy="894311"/>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0DA7384-C8CC-4E06-9E34-47D857252FC8}"/>
              </a:ext>
            </a:extLst>
          </p:cNvPr>
          <p:cNvGraphicFramePr>
            <a:graphicFrameLocks noChangeAspect="1"/>
          </p:cNvGraphicFramePr>
          <p:nvPr>
            <p:extLst>
              <p:ext uri="{D42A27DB-BD31-4B8C-83A1-F6EECF244321}">
                <p14:modId xmlns:p14="http://schemas.microsoft.com/office/powerpoint/2010/main" val="3838258521"/>
              </p:ext>
            </p:extLst>
          </p:nvPr>
        </p:nvGraphicFramePr>
        <p:xfrm>
          <a:off x="753330" y="2557755"/>
          <a:ext cx="5128233" cy="3927352"/>
        </p:xfrm>
        <a:graphic>
          <a:graphicData uri="http://schemas.openxmlformats.org/presentationml/2006/ole">
            <mc:AlternateContent xmlns:mc="http://schemas.openxmlformats.org/markup-compatibility/2006">
              <mc:Choice xmlns:v="urn:schemas-microsoft-com:vml" Requires="v">
                <p:oleObj spid="_x0000_s8441" name="Worksheet" r:id="rId9" imgW="3495807" imgH="2676539" progId="Excel.Sheet.12">
                  <p:embed/>
                </p:oleObj>
              </mc:Choice>
              <mc:Fallback>
                <p:oleObj name="Worksheet" r:id="rId9" imgW="3495807" imgH="2676539" progId="Excel.Sheet.12">
                  <p:embed/>
                  <p:pic>
                    <p:nvPicPr>
                      <p:cNvPr id="13" name="Object 12">
                        <a:extLst>
                          <a:ext uri="{FF2B5EF4-FFF2-40B4-BE49-F238E27FC236}">
                            <a16:creationId xmlns:a16="http://schemas.microsoft.com/office/drawing/2014/main" id="{C5EB3DC5-3A9E-4F4E-90C4-29A549452E08}"/>
                          </a:ext>
                        </a:extLst>
                      </p:cNvPr>
                      <p:cNvPicPr/>
                      <p:nvPr/>
                    </p:nvPicPr>
                    <p:blipFill>
                      <a:blip r:embed="rId10"/>
                      <a:stretch>
                        <a:fillRect/>
                      </a:stretch>
                    </p:blipFill>
                    <p:spPr>
                      <a:xfrm>
                        <a:off x="753330" y="2557755"/>
                        <a:ext cx="5128233" cy="392735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FC43E27-F347-4D8A-B562-52605FE060C7}"/>
              </a:ext>
            </a:extLst>
          </p:cNvPr>
          <p:cNvGraphicFramePr>
            <a:graphicFrameLocks noChangeAspect="1"/>
          </p:cNvGraphicFramePr>
          <p:nvPr>
            <p:extLst>
              <p:ext uri="{D42A27DB-BD31-4B8C-83A1-F6EECF244321}">
                <p14:modId xmlns:p14="http://schemas.microsoft.com/office/powerpoint/2010/main" val="184013106"/>
              </p:ext>
            </p:extLst>
          </p:nvPr>
        </p:nvGraphicFramePr>
        <p:xfrm>
          <a:off x="6660544" y="2557755"/>
          <a:ext cx="4778126" cy="3089275"/>
        </p:xfrm>
        <a:graphic>
          <a:graphicData uri="http://schemas.openxmlformats.org/presentationml/2006/ole">
            <mc:AlternateContent xmlns:mc="http://schemas.openxmlformats.org/markup-compatibility/2006">
              <mc:Choice xmlns:v="urn:schemas-microsoft-com:vml" Requires="v">
                <p:oleObj spid="_x0000_s8442" name="Worksheet" r:id="rId11" imgW="3257718" imgH="2104997" progId="Excel.Sheet.12">
                  <p:embed/>
                </p:oleObj>
              </mc:Choice>
              <mc:Fallback>
                <p:oleObj name="Worksheet" r:id="rId11" imgW="3257718" imgH="2104997" progId="Excel.Sheet.12">
                  <p:embed/>
                  <p:pic>
                    <p:nvPicPr>
                      <p:cNvPr id="15" name="Object 14">
                        <a:extLst>
                          <a:ext uri="{FF2B5EF4-FFF2-40B4-BE49-F238E27FC236}">
                            <a16:creationId xmlns:a16="http://schemas.microsoft.com/office/drawing/2014/main" id="{60DA7384-C8CC-4E06-9E34-47D857252FC8}"/>
                          </a:ext>
                        </a:extLst>
                      </p:cNvPr>
                      <p:cNvPicPr/>
                      <p:nvPr/>
                    </p:nvPicPr>
                    <p:blipFill>
                      <a:blip r:embed="rId12"/>
                      <a:stretch>
                        <a:fillRect/>
                      </a:stretch>
                    </p:blipFill>
                    <p:spPr>
                      <a:xfrm>
                        <a:off x="6660544" y="2557755"/>
                        <a:ext cx="4778126" cy="3089275"/>
                      </a:xfrm>
                      <a:prstGeom prst="rect">
                        <a:avLst/>
                      </a:prstGeom>
                    </p:spPr>
                  </p:pic>
                </p:oleObj>
              </mc:Fallback>
            </mc:AlternateContent>
          </a:graphicData>
        </a:graphic>
      </p:graphicFrame>
      <p:sp>
        <p:nvSpPr>
          <p:cNvPr id="20" name="TextBox 19">
            <a:hlinkClick r:id="rId13" action="ppaction://hlinksldjump"/>
            <a:extLst>
              <a:ext uri="{FF2B5EF4-FFF2-40B4-BE49-F238E27FC236}">
                <a16:creationId xmlns:a16="http://schemas.microsoft.com/office/drawing/2014/main" id="{EC825FC5-A697-45B7-852F-257A58659E02}"/>
              </a:ext>
            </a:extLst>
          </p:cNvPr>
          <p:cNvSpPr txBox="1"/>
          <p:nvPr/>
        </p:nvSpPr>
        <p:spPr>
          <a:xfrm>
            <a:off x="9680714" y="6265128"/>
            <a:ext cx="2424195" cy="444247"/>
          </a:xfrm>
          <a:prstGeom prst="rect">
            <a:avLst/>
          </a:prstGeom>
          <a:gradFill>
            <a:gsLst>
              <a:gs pos="0">
                <a:srgbClr val="008BBC"/>
              </a:gs>
              <a:gs pos="100000">
                <a:schemeClr val="accent1">
                  <a:lumMod val="75000"/>
                </a:schemeClr>
              </a:gs>
            </a:gsLst>
            <a:lin ang="5400000" scaled="1"/>
          </a:gradFill>
          <a:effectLst>
            <a:outerShdw blurRad="50800" dist="38100" dir="2700000" algn="tl" rotWithShape="0">
              <a:prstClr val="black">
                <a:alpha val="40000"/>
              </a:prstClr>
            </a:outerShdw>
          </a:effectLst>
        </p:spPr>
        <p:txBody>
          <a:bodyPr wrap="square" tIns="91440" bIns="91440" rtlCol="0">
            <a:spAutoFit/>
          </a:bodyPr>
          <a:lstStyle/>
          <a:p>
            <a:pPr algn="ctr"/>
            <a:r>
              <a:rPr lang="en-US" sz="1600" b="1" dirty="0">
                <a:solidFill>
                  <a:srgbClr val="FFFF00"/>
                </a:solidFill>
                <a:effectLst>
                  <a:outerShdw blurRad="50800" dist="38100" dir="2700000" algn="tl" rotWithShape="0">
                    <a:prstClr val="black">
                      <a:alpha val="40000"/>
                    </a:prstClr>
                  </a:outerShdw>
                </a:effectLst>
                <a:latin typeface="Century Gothic" panose="020B0502020202020204" pitchFamily="34" charset="0"/>
              </a:rPr>
              <a:t>Click here to return.</a:t>
            </a:r>
            <a:endPar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14" name="Picture 13">
            <a:extLst>
              <a:ext uri="{FF2B5EF4-FFF2-40B4-BE49-F238E27FC236}">
                <a16:creationId xmlns:a16="http://schemas.microsoft.com/office/drawing/2014/main" id="{3306F47B-023E-4A33-9D4F-3BC0E5C7418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463286" y="445300"/>
            <a:ext cx="1630230" cy="434182"/>
          </a:xfrm>
          <a:prstGeom prst="rect">
            <a:avLst/>
          </a:prstGeom>
        </p:spPr>
      </p:pic>
    </p:spTree>
    <p:extLst>
      <p:ext uri="{BB962C8B-B14F-4D97-AF65-F5344CB8AC3E}">
        <p14:creationId xmlns:p14="http://schemas.microsoft.com/office/powerpoint/2010/main" val="1699318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39&quot;&gt;&lt;/object&gt;&lt;object type=&quot;2&quot; unique_id=&quot;10040&quot;&gt;&lt;object type=&quot;3&quot; unique_id=&quot;10192&quot;&gt;&lt;property id=&quot;20148&quot; value=&quot;5&quot;/&gt;&lt;property id=&quot;20300&quot; value=&quot;Slide 2&quot;/&gt;&lt;property id=&quot;20307&quot; value=&quot;257&quot;/&gt;&lt;/object&gt;&lt;object type=&quot;3&quot; unique_id=&quot;10202&quot;&gt;&lt;property id=&quot;20148&quot; value=&quot;5&quot;/&gt;&lt;property id=&quot;20300&quot; value=&quot;Slide 4&quot;/&gt;&lt;property id=&quot;20307&quot; value=&quot;258&quot;/&gt;&lt;/object&gt;&lt;object type=&quot;3&quot; unique_id=&quot;10227&quot;&gt;&lt;property id=&quot;20148&quot; value=&quot;5&quot;/&gt;&lt;property id=&quot;20300&quot; value=&quot;Slide 5&quot;/&gt;&lt;property id=&quot;20307&quot; value=&quot;259&quot;/&gt;&lt;/object&gt;&lt;object type=&quot;3&quot; unique_id=&quot;10258&quot;&gt;&lt;property id=&quot;20148&quot; value=&quot;5&quot;/&gt;&lt;property id=&quot;20300&quot; value=&quot;Slide 6&quot;/&gt;&lt;property id=&quot;20307&quot; value=&quot;260&quot;/&gt;&lt;/object&gt;&lt;object type=&quot;3&quot; unique_id=&quot;10277&quot;&gt;&lt;property id=&quot;20148&quot; value=&quot;5&quot;/&gt;&lt;property id=&quot;20300&quot; value=&quot;Slide 7&quot;/&gt;&lt;property id=&quot;20307&quot; value=&quot;261&quot;/&gt;&lt;/object&gt;&lt;object type=&quot;3&quot; unique_id=&quot;10299&quot;&gt;&lt;property id=&quot;20148&quot; value=&quot;5&quot;/&gt;&lt;property id=&quot;20300&quot; value=&quot;Slide 8&quot;/&gt;&lt;property id=&quot;20307&quot; value=&quot;262&quot;/&gt;&lt;/object&gt;&lt;object type=&quot;3&quot; unique_id=&quot;10324&quot;&gt;&lt;property id=&quot;20148&quot; value=&quot;5&quot;/&gt;&lt;property id=&quot;20300&quot; value=&quot;Slide 9&quot;/&gt;&lt;property id=&quot;20307&quot; value=&quot;263&quot;/&gt;&lt;/object&gt;&lt;object type=&quot;3&quot; unique_id=&quot;10352&quot;&gt;&lt;property id=&quot;20148&quot; value=&quot;5&quot;/&gt;&lt;property id=&quot;20300&quot; value=&quot;Slide 10&quot;/&gt;&lt;property id=&quot;20307&quot; value=&quot;264&quot;/&gt;&lt;/object&gt;&lt;object type=&quot;3&quot; unique_id=&quot;10423&quot;&gt;&lt;property id=&quot;20148&quot; value=&quot;5&quot;/&gt;&lt;property id=&quot;20300&quot; value=&quot;Slide 11&quot;/&gt;&lt;property id=&quot;20307&quot; value=&quot;266&quot;/&gt;&lt;/object&gt;&lt;object type=&quot;3&quot; unique_id=&quot;11261&quot;&gt;&lt;property id=&quot;20148&quot; value=&quot;5&quot;/&gt;&lt;property id=&quot;20300&quot; value=&quot;Slide 12&quot;/&gt;&lt;property id=&quot;20307&quot; value=&quot;271&quot;/&gt;&lt;/object&gt;&lt;object type=&quot;3&quot; unique_id=&quot;11262&quot;&gt;&lt;property id=&quot;20148&quot; value=&quot;5&quot;/&gt;&lt;property id=&quot;20300&quot; value=&quot;Slide 15&quot;/&gt;&lt;property id=&quot;20307&quot; value=&quot;270&quot;/&gt;&lt;/object&gt;&lt;object type=&quot;3&quot; unique_id=&quot;11263&quot;&gt;&lt;property id=&quot;20148&quot; value=&quot;5&quot;/&gt;&lt;property id=&quot;20300&quot; value=&quot;Slide 16&quot;/&gt;&lt;property id=&quot;20307&quot; value=&quot;269&quot;/&gt;&lt;/object&gt;&lt;object type=&quot;3&quot; unique_id=&quot;11264&quot;&gt;&lt;property id=&quot;20148&quot; value=&quot;5&quot;/&gt;&lt;property id=&quot;20300&quot; value=&quot;Slide 17&quot;/&gt;&lt;property id=&quot;20307&quot; value=&quot;268&quot;/&gt;&lt;/object&gt;&lt;object type=&quot;3&quot; unique_id=&quot;11265&quot;&gt;&lt;property id=&quot;20148&quot; value=&quot;5&quot;/&gt;&lt;property id=&quot;20300&quot; value=&quot;Slide 18&quot;/&gt;&lt;property id=&quot;20307&quot; value=&quot;272&quot;/&gt;&lt;/object&gt;&lt;object type=&quot;3&quot; unique_id=&quot;11266&quot;&gt;&lt;property id=&quot;20148&quot; value=&quot;5&quot;/&gt;&lt;property id=&quot;20300&quot; value=&quot;Slide 19&quot;/&gt;&lt;property id=&quot;20307&quot; value=&quot;273&quot;/&gt;&lt;/object&gt;&lt;object type=&quot;3&quot; unique_id=&quot;11267&quot;&gt;&lt;property id=&quot;20148&quot; value=&quot;5&quot;/&gt;&lt;property id=&quot;20300&quot; value=&quot;Slide 20&quot;/&gt;&lt;property id=&quot;20307&quot; value=&quot;265&quot;/&gt;&lt;/object&gt;&lt;object type=&quot;3&quot; unique_id=&quot;11379&quot;&gt;&lt;property id=&quot;20148&quot; value=&quot;5&quot;/&gt;&lt;property id=&quot;20300&quot; value=&quot;Slide 1&quot;/&gt;&lt;property id=&quot;20307&quot; value=&quot;274&quot;/&gt;&lt;/object&gt;&lt;object type=&quot;3&quot; unique_id=&quot;11437&quot;&gt;&lt;property id=&quot;20148&quot; value=&quot;5&quot;/&gt;&lt;property id=&quot;20300&quot; value=&quot;Slide 3&quot;/&gt;&lt;property id=&quot;20307&quot; value=&quot;275&quot;/&gt;&lt;/object&gt;&lt;object type=&quot;3&quot; unique_id=&quot;11538&quot;&gt;&lt;property id=&quot;20148&quot; value=&quot;5&quot;/&gt;&lt;property id=&quot;20300&quot; value=&quot;Slide 21&quot;/&gt;&lt;property id=&quot;20307&quot; value=&quot;276&quot;/&gt;&lt;/object&gt;&lt;object type=&quot;3&quot; unique_id=&quot;11539&quot;&gt;&lt;property id=&quot;20148&quot; value=&quot;5&quot;/&gt;&lt;property id=&quot;20300&quot; value=&quot;Slide 22&quot;/&gt;&lt;property id=&quot;20307&quot; value=&quot;277&quot;/&gt;&lt;/object&gt;&lt;object type=&quot;3&quot; unique_id=&quot;11650&quot;&gt;&lt;property id=&quot;20148&quot; value=&quot;5&quot;/&gt;&lt;property id=&quot;20300&quot; value=&quot;Slide 23&quot;/&gt;&lt;property id=&quot;20307&quot; value=&quot;278&quot;/&gt;&lt;/object&gt;&lt;object type=&quot;3&quot; unique_id=&quot;11651&quot;&gt;&lt;property id=&quot;20148&quot; value=&quot;5&quot;/&gt;&lt;property id=&quot;20300&quot; value=&quot;Slide 24&quot;/&gt;&lt;property id=&quot;20307&quot; value=&quot;279&quot;/&gt;&lt;/object&gt;&lt;object type=&quot;3&quot; unique_id=&quot;11820&quot;&gt;&lt;property id=&quot;20148&quot; value=&quot;5&quot;/&gt;&lt;property id=&quot;20300&quot; value=&quot;Slide 25&quot;/&gt;&lt;property id=&quot;20307&quot; value=&quot;280&quot;/&gt;&lt;/object&gt;&lt;object type=&quot;3&quot; unique_id=&quot;11821&quot;&gt;&lt;property id=&quot;20148&quot; value=&quot;5&quot;/&gt;&lt;property id=&quot;20300&quot; value=&quot;Slide 26&quot;/&gt;&lt;property id=&quot;20307&quot; value=&quot;281&quot;/&gt;&lt;/object&gt;&lt;object type=&quot;3&quot; unique_id=&quot;12446&quot;&gt;&lt;property id=&quot;20148&quot; value=&quot;5&quot;/&gt;&lt;property id=&quot;20300&quot; value=&quot;Slide 27&quot;/&gt;&lt;property id=&quot;20307&quot; value=&quot;282&quot;/&gt;&lt;/object&gt;&lt;object type=&quot;3&quot; unique_id=&quot;12447&quot;&gt;&lt;property id=&quot;20148&quot; value=&quot;5&quot;/&gt;&lt;property id=&quot;20300&quot; value=&quot;Slide 28&quot;/&gt;&lt;property id=&quot;20307&quot; value=&quot;283&quot;/&gt;&lt;/object&gt;&lt;object type=&quot;3&quot; unique_id=&quot;25542&quot;&gt;&lt;property id=&quot;20148&quot; value=&quot;5&quot;/&gt;&lt;property id=&quot;20300&quot; value=&quot;Slide 29&quot;/&gt;&lt;property id=&quot;20307&quot; value=&quot;284&quot;/&gt;&lt;/object&gt;&lt;object type=&quot;3&quot; unique_id=&quot;25688&quot;&gt;&lt;property id=&quot;20148&quot; value=&quot;5&quot;/&gt;&lt;property id=&quot;20300&quot; value=&quot;Slide 30&quot;/&gt;&lt;property id=&quot;20307&quot; value=&quot;285&quot;/&gt;&lt;/object&gt;&lt;object type=&quot;3&quot; unique_id=&quot;25689&quot;&gt;&lt;property id=&quot;20148&quot; value=&quot;5&quot;/&gt;&lt;property id=&quot;20300&quot; value=&quot;Slide 31&quot;/&gt;&lt;property id=&quot;20307&quot; value=&quot;286&quot;/&gt;&lt;/object&gt;&lt;object type=&quot;3&quot; unique_id=&quot;25690&quot;&gt;&lt;property id=&quot;20148&quot; value=&quot;5&quot;/&gt;&lt;property id=&quot;20300&quot; value=&quot;Slide 32&quot;/&gt;&lt;property id=&quot;20307&quot; value=&quot;287&quot;/&gt;&lt;/object&gt;&lt;object type=&quot;3&quot; unique_id=&quot;26011&quot;&gt;&lt;property id=&quot;20148&quot; value=&quot;5&quot;/&gt;&lt;property id=&quot;20300&quot; value=&quot;Slide 13&quot;/&gt;&lt;property id=&quot;20307&quot; value=&quot;288&quot;/&gt;&lt;/object&gt;&lt;object type=&quot;3&quot; unique_id=&quot;26012&quot;&gt;&lt;property id=&quot;20148&quot; value=&quot;5&quot;/&gt;&lt;property id=&quot;20300&quot; value=&quot;Slide 14&quot;/&gt;&lt;property id=&quot;20307&quot; value=&quot;289&quot;/&gt;&lt;/objec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3944</TotalTime>
  <Words>640</Words>
  <Application>Microsoft Office PowerPoint</Application>
  <PresentationFormat>Widescreen</PresentationFormat>
  <Paragraphs>93</Paragraphs>
  <Slides>32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Calibri</vt:lpstr>
      <vt:lpstr>Calibri Light</vt:lpstr>
      <vt:lpstr>Century Gothic</vt:lpstr>
      <vt:lpstr>Custom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TJ Townsend</dc:creator>
  <cp:lastModifiedBy>Heather Gavras</cp:lastModifiedBy>
  <cp:revision>141</cp:revision>
  <dcterms:created xsi:type="dcterms:W3CDTF">2018-08-08T19:41:49Z</dcterms:created>
  <dcterms:modified xsi:type="dcterms:W3CDTF">2019-01-10T19:12:26Z</dcterms:modified>
</cp:coreProperties>
</file>